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F5_AE9AFD77.xml" ContentType="application/vnd.ms-powerpoint.comments+xml"/>
  <Override PartName="/ppt/comments/modernComment_2F0_FB12DA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31"/>
    <p:sldMasterId id="2147483661" r:id="rId32"/>
  </p:sldMasterIdLst>
  <p:notesMasterIdLst>
    <p:notesMasterId r:id="rId64"/>
  </p:notesMasterIdLst>
  <p:handoutMasterIdLst>
    <p:handoutMasterId r:id="rId65"/>
  </p:handoutMasterIdLst>
  <p:sldIdLst>
    <p:sldId id="260" r:id="rId33"/>
    <p:sldId id="756" r:id="rId34"/>
    <p:sldId id="743" r:id="rId35"/>
    <p:sldId id="757" r:id="rId36"/>
    <p:sldId id="754" r:id="rId37"/>
    <p:sldId id="746" r:id="rId38"/>
    <p:sldId id="753" r:id="rId39"/>
    <p:sldId id="751" r:id="rId40"/>
    <p:sldId id="744" r:id="rId41"/>
    <p:sldId id="752" r:id="rId42"/>
    <p:sldId id="693" r:id="rId43"/>
    <p:sldId id="727" r:id="rId44"/>
    <p:sldId id="761" r:id="rId45"/>
    <p:sldId id="762" r:id="rId46"/>
    <p:sldId id="763" r:id="rId47"/>
    <p:sldId id="764" r:id="rId48"/>
    <p:sldId id="716" r:id="rId49"/>
    <p:sldId id="766" r:id="rId50"/>
    <p:sldId id="702" r:id="rId51"/>
    <p:sldId id="765" r:id="rId52"/>
    <p:sldId id="767" r:id="rId53"/>
    <p:sldId id="679" r:id="rId54"/>
    <p:sldId id="706" r:id="rId55"/>
    <p:sldId id="708" r:id="rId56"/>
    <p:sldId id="729" r:id="rId57"/>
    <p:sldId id="713" r:id="rId58"/>
    <p:sldId id="684" r:id="rId59"/>
    <p:sldId id="769" r:id="rId60"/>
    <p:sldId id="770" r:id="rId61"/>
    <p:sldId id="771" r:id="rId62"/>
    <p:sldId id="723" r:id="rId63"/>
  </p:sldIdLst>
  <p:sldSz cx="12192000" cy="6858000"/>
  <p:notesSz cx="6858000" cy="9144000"/>
  <p:embeddedFontLst>
    <p:embeddedFont>
      <p:font typeface="Brother 1816" pitchFamily="2" charset="0"/>
      <p:regular r:id="rId66"/>
      <p:bold r:id="rId67"/>
      <p:italic r:id="rId68"/>
      <p:boldItalic r:id="rId69"/>
    </p:embeddedFont>
    <p:embeddedFont>
      <p:font typeface="Homemade Apple" panose="02000000000000000000" pitchFamily="2" charset="0"/>
      <p:regular r:id="rId70"/>
    </p:embeddedFont>
    <p:embeddedFont>
      <p:font typeface="Inter" panose="02000503000000020004" pitchFamily="2" charset="0"/>
      <p:regular r:id="rId71"/>
      <p:bold r:id="rId72"/>
    </p:embeddedFont>
    <p:embeddedFont>
      <p:font typeface="Inter bold" panose="02000503000000020004" pitchFamily="2" charset="0"/>
      <p:bold r:id="rId73"/>
    </p:embeddedFont>
    <p:embeddedFont>
      <p:font typeface="Inter Regular" panose="02000503000000020004" pitchFamily="2" charset="0"/>
      <p:regular r:id="rId74"/>
    </p:embeddedFont>
    <p:embeddedFont>
      <p:font typeface="Source Sans Pro" panose="020B0503030403020204" pitchFamily="34" charset="0"/>
      <p:regular r:id="rId75"/>
    </p:embeddedFont>
    <p:embeddedFont>
      <p:font typeface="Tiempos Fine" panose="02020503060303060403" pitchFamily="18" charset="0"/>
      <p:regular r:id="rId76"/>
      <p:bold r:id="rId77"/>
      <p:boldItalic r:id="rId78"/>
    </p:embeddedFont>
    <p:embeddedFont>
      <p:font typeface="Tiempos Fine Semibold" panose="02020703060303060403" pitchFamily="18" charset="0"/>
      <p:bold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C70CD5-848A-47FA-B568-A14C8ED4803A}">
          <p14:sldIdLst>
            <p14:sldId id="260"/>
            <p14:sldId id="756"/>
            <p14:sldId id="743"/>
            <p14:sldId id="757"/>
            <p14:sldId id="754"/>
            <p14:sldId id="746"/>
            <p14:sldId id="753"/>
            <p14:sldId id="751"/>
            <p14:sldId id="744"/>
            <p14:sldId id="752"/>
            <p14:sldId id="693"/>
            <p14:sldId id="727"/>
            <p14:sldId id="761"/>
            <p14:sldId id="762"/>
            <p14:sldId id="763"/>
            <p14:sldId id="764"/>
            <p14:sldId id="716"/>
            <p14:sldId id="766"/>
            <p14:sldId id="702"/>
            <p14:sldId id="765"/>
            <p14:sldId id="767"/>
            <p14:sldId id="679"/>
            <p14:sldId id="706"/>
            <p14:sldId id="708"/>
            <p14:sldId id="729"/>
            <p14:sldId id="713"/>
            <p14:sldId id="684"/>
            <p14:sldId id="769"/>
            <p14:sldId id="770"/>
            <p14:sldId id="771"/>
            <p14:sldId id="723"/>
          </p14:sldIdLst>
        </p14:section>
        <p14:section name="Drafts" id="{163788FA-2841-4BC5-8C61-F5149B2C0EFB}">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DFEA20-1CDD-2D75-ACD5-2F3B0DF5D686}" name="Spencer Gunning" initials="SG" userId="S::spencer.g@tailwindventures.co::3bfec15c-51e2-4604-97e9-ba44138c850f" providerId="AD"/>
  <p188:author id="{458E252F-75A8-A724-4462-C98FBDE10335}" name="Jenny McLean" initials="JM" userId="S::jenny.m@tailwindventures.co::f4b03344-2901-4481-87c4-7c473820e949" providerId="AD"/>
  <p188:author id="{F9B26831-FFC9-73EA-1DBE-56DD269ADD95}" name="Raj Chitroda" initials="RC" userId="S::raj.c@tailwindventures.co::5543c5db-9002-49b6-86ff-8c888a05dbae" providerId="AD"/>
  <p188:author id="{39220752-B552-5732-ECA1-F13CA9AB0073}" name="Gillian Edwards" initials="GE" userId="fd5b8bda79981d69" providerId="Windows Live"/>
  <p188:author id="{791E64A9-F928-BC49-38B3-233056524594}" name="Harry Evans" initials="HE" userId="S::harry.e@tailwindventures.co::93b392f3-f3fa-4cd8-9063-8e5cbd47c889" providerId="AD"/>
  <p188:author id="{A5C99FFB-6161-6729-7CBA-D8D86554F98D}" name="Darren Engels" initials="DE" userId="S::darren@tailwindventures.co::866d592f-6553-42c7-a4d4-ffcfce1c82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1F4"/>
    <a:srgbClr val="FFFFFF"/>
    <a:srgbClr val="000000"/>
    <a:srgbClr val="259AED"/>
    <a:srgbClr val="03025E"/>
    <a:srgbClr val="1F4DD8"/>
    <a:srgbClr val="34373F"/>
    <a:srgbClr val="DC7F32"/>
    <a:srgbClr val="E4A840"/>
    <a:srgbClr val="A7D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B73F8-FA0F-41D8-8DBF-F599DF847F7A}" v="351" dt="2025-05-20T19:43:04.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2738" autoAdjust="0"/>
  </p:normalViewPr>
  <p:slideViewPr>
    <p:cSldViewPr snapToGrid="0">
      <p:cViewPr varScale="1">
        <p:scale>
          <a:sx n="87" d="100"/>
          <a:sy n="87" d="100"/>
        </p:scale>
        <p:origin x="64" y="5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font" Target="fonts/font3.fntdata"/><Relationship Id="rId84" Type="http://schemas.microsoft.com/office/2016/11/relationships/changesInfo" Target="changesInfos/changesInfo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Master" Target="slideMasters/slideMaster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customXml" Target="../customXml/item8.xml"/><Relationship Id="rId51" Type="http://schemas.openxmlformats.org/officeDocument/2006/relationships/slide" Target="slides/slide19.xml"/><Relationship Id="rId72" Type="http://schemas.openxmlformats.org/officeDocument/2006/relationships/font" Target="fonts/font7.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font" Target="fonts/font2.fntdata"/><Relationship Id="rId20" Type="http://schemas.openxmlformats.org/officeDocument/2006/relationships/customXml" Target="../customXml/item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customXml" Target="../customXml/item10.xml"/><Relationship Id="rId31" Type="http://schemas.openxmlformats.org/officeDocument/2006/relationships/slideMaster" Target="slideMasters/slideMaster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font" Target="fonts/font11.fntdata"/><Relationship Id="rId7" Type="http://schemas.openxmlformats.org/officeDocument/2006/relationships/customXml" Target="../customXml/item7.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font" Target="fonts/font1.fntdata"/><Relationship Id="rId61" Type="http://schemas.openxmlformats.org/officeDocument/2006/relationships/slide" Target="slides/slide29.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McLean" userId="f4b03344-2901-4481-87c4-7c473820e949" providerId="ADAL" clId="{C6EB73F8-FA0F-41D8-8DBF-F599DF847F7A}"/>
    <pc:docChg chg="undo redo custSel addSld delSld modSld sldOrd modSection">
      <pc:chgData name="Jenny McLean" userId="f4b03344-2901-4481-87c4-7c473820e949" providerId="ADAL" clId="{C6EB73F8-FA0F-41D8-8DBF-F599DF847F7A}" dt="2025-05-20T22:55:58.819" v="374" actId="47"/>
      <pc:docMkLst>
        <pc:docMk/>
      </pc:docMkLst>
      <pc:sldChg chg="del mod modShow">
        <pc:chgData name="Jenny McLean" userId="f4b03344-2901-4481-87c4-7c473820e949" providerId="ADAL" clId="{C6EB73F8-FA0F-41D8-8DBF-F599DF847F7A}" dt="2025-05-20T15:33:52.198" v="228" actId="47"/>
        <pc:sldMkLst>
          <pc:docMk/>
          <pc:sldMk cId="199842157" sldId="264"/>
        </pc:sldMkLst>
      </pc:sldChg>
      <pc:sldChg chg="del">
        <pc:chgData name="Jenny McLean" userId="f4b03344-2901-4481-87c4-7c473820e949" providerId="ADAL" clId="{C6EB73F8-FA0F-41D8-8DBF-F599DF847F7A}" dt="2025-05-20T15:15:09.701" v="1" actId="47"/>
        <pc:sldMkLst>
          <pc:docMk/>
          <pc:sldMk cId="2695127653" sldId="665"/>
        </pc:sldMkLst>
      </pc:sldChg>
      <pc:sldChg chg="add del">
        <pc:chgData name="Jenny McLean" userId="f4b03344-2901-4481-87c4-7c473820e949" providerId="ADAL" clId="{C6EB73F8-FA0F-41D8-8DBF-F599DF847F7A}" dt="2025-05-20T15:37:21.330" v="253" actId="47"/>
        <pc:sldMkLst>
          <pc:docMk/>
          <pc:sldMk cId="887229053" sldId="679"/>
        </pc:sldMkLst>
      </pc:sldChg>
      <pc:sldChg chg="del">
        <pc:chgData name="Jenny McLean" userId="f4b03344-2901-4481-87c4-7c473820e949" providerId="ADAL" clId="{C6EB73F8-FA0F-41D8-8DBF-F599DF847F7A}" dt="2025-05-20T15:42:18.996" v="285" actId="47"/>
        <pc:sldMkLst>
          <pc:docMk/>
          <pc:sldMk cId="3107645059" sldId="689"/>
        </pc:sldMkLst>
      </pc:sldChg>
      <pc:sldChg chg="del">
        <pc:chgData name="Jenny McLean" userId="f4b03344-2901-4481-87c4-7c473820e949" providerId="ADAL" clId="{C6EB73F8-FA0F-41D8-8DBF-F599DF847F7A}" dt="2025-05-20T15:42:13.059" v="284" actId="47"/>
        <pc:sldMkLst>
          <pc:docMk/>
          <pc:sldMk cId="3775168545" sldId="690"/>
        </pc:sldMkLst>
      </pc:sldChg>
      <pc:sldChg chg="add del">
        <pc:chgData name="Jenny McLean" userId="f4b03344-2901-4481-87c4-7c473820e949" providerId="ADAL" clId="{C6EB73F8-FA0F-41D8-8DBF-F599DF847F7A}" dt="2025-05-20T15:41:49.665" v="280" actId="47"/>
        <pc:sldMkLst>
          <pc:docMk/>
          <pc:sldMk cId="2236693036" sldId="691"/>
        </pc:sldMkLst>
      </pc:sldChg>
      <pc:sldChg chg="addSp modSp del mod setBg">
        <pc:chgData name="Jenny McLean" userId="f4b03344-2901-4481-87c4-7c473820e949" providerId="ADAL" clId="{C6EB73F8-FA0F-41D8-8DBF-F599DF847F7A}" dt="2025-05-20T19:39:58.750" v="302" actId="47"/>
        <pc:sldMkLst>
          <pc:docMk/>
          <pc:sldMk cId="813758932" sldId="692"/>
        </pc:sldMkLst>
        <pc:spChg chg="mod">
          <ac:chgData name="Jenny McLean" userId="f4b03344-2901-4481-87c4-7c473820e949" providerId="ADAL" clId="{C6EB73F8-FA0F-41D8-8DBF-F599DF847F7A}" dt="2025-05-20T19:39:30.953" v="296" actId="207"/>
          <ac:spMkLst>
            <pc:docMk/>
            <pc:sldMk cId="813758932" sldId="692"/>
            <ac:spMk id="2" creationId="{6E537006-9585-2131-296D-96B397F9C8CC}"/>
          </ac:spMkLst>
        </pc:spChg>
        <pc:spChg chg="mod">
          <ac:chgData name="Jenny McLean" userId="f4b03344-2901-4481-87c4-7c473820e949" providerId="ADAL" clId="{C6EB73F8-FA0F-41D8-8DBF-F599DF847F7A}" dt="2025-05-20T19:39:34.458" v="298" actId="14100"/>
          <ac:spMkLst>
            <pc:docMk/>
            <pc:sldMk cId="813758932" sldId="692"/>
            <ac:spMk id="3" creationId="{7D831930-65F0-6F65-E5A6-59CA45892B94}"/>
          </ac:spMkLst>
        </pc:spChg>
        <pc:picChg chg="add mod">
          <ac:chgData name="Jenny McLean" userId="f4b03344-2901-4481-87c4-7c473820e949" providerId="ADAL" clId="{C6EB73F8-FA0F-41D8-8DBF-F599DF847F7A}" dt="2025-05-20T19:39:06.653" v="291" actId="1076"/>
          <ac:picMkLst>
            <pc:docMk/>
            <pc:sldMk cId="813758932" sldId="692"/>
            <ac:picMk id="7" creationId="{36D9FF43-946C-6788-2B98-F740E384685A}"/>
          </ac:picMkLst>
        </pc:picChg>
      </pc:sldChg>
      <pc:sldChg chg="del">
        <pc:chgData name="Jenny McLean" userId="f4b03344-2901-4481-87c4-7c473820e949" providerId="ADAL" clId="{C6EB73F8-FA0F-41D8-8DBF-F599DF847F7A}" dt="2025-05-20T15:32:26.236" v="215" actId="47"/>
        <pc:sldMkLst>
          <pc:docMk/>
          <pc:sldMk cId="4088881821" sldId="694"/>
        </pc:sldMkLst>
      </pc:sldChg>
      <pc:sldChg chg="del">
        <pc:chgData name="Jenny McLean" userId="f4b03344-2901-4481-87c4-7c473820e949" providerId="ADAL" clId="{C6EB73F8-FA0F-41D8-8DBF-F599DF847F7A}" dt="2025-05-20T15:33:14.378" v="222" actId="47"/>
        <pc:sldMkLst>
          <pc:docMk/>
          <pc:sldMk cId="496521451" sldId="695"/>
        </pc:sldMkLst>
      </pc:sldChg>
      <pc:sldChg chg="modSp del mod">
        <pc:chgData name="Jenny McLean" userId="f4b03344-2901-4481-87c4-7c473820e949" providerId="ADAL" clId="{C6EB73F8-FA0F-41D8-8DBF-F599DF847F7A}" dt="2025-05-20T15:34:43.587" v="235" actId="47"/>
        <pc:sldMkLst>
          <pc:docMk/>
          <pc:sldMk cId="1043316883" sldId="699"/>
        </pc:sldMkLst>
        <pc:spChg chg="mod">
          <ac:chgData name="Jenny McLean" userId="f4b03344-2901-4481-87c4-7c473820e949" providerId="ADAL" clId="{C6EB73F8-FA0F-41D8-8DBF-F599DF847F7A}" dt="2025-05-20T15:34:03.925" v="229" actId="207"/>
          <ac:spMkLst>
            <pc:docMk/>
            <pc:sldMk cId="1043316883" sldId="699"/>
            <ac:spMk id="6" creationId="{6DE9A691-3B3F-6D27-A149-30657B49DCB8}"/>
          </ac:spMkLst>
        </pc:spChg>
        <pc:spChg chg="mod">
          <ac:chgData name="Jenny McLean" userId="f4b03344-2901-4481-87c4-7c473820e949" providerId="ADAL" clId="{C6EB73F8-FA0F-41D8-8DBF-F599DF847F7A}" dt="2025-05-20T15:34:06.667" v="230" actId="207"/>
          <ac:spMkLst>
            <pc:docMk/>
            <pc:sldMk cId="1043316883" sldId="699"/>
            <ac:spMk id="7" creationId="{E2D63938-314E-B36C-4B74-F8759AAF2FCF}"/>
          </ac:spMkLst>
        </pc:spChg>
        <pc:spChg chg="mod">
          <ac:chgData name="Jenny McLean" userId="f4b03344-2901-4481-87c4-7c473820e949" providerId="ADAL" clId="{C6EB73F8-FA0F-41D8-8DBF-F599DF847F7A}" dt="2025-05-20T15:34:09.982" v="231" actId="207"/>
          <ac:spMkLst>
            <pc:docMk/>
            <pc:sldMk cId="1043316883" sldId="699"/>
            <ac:spMk id="8" creationId="{CCB45193-FE83-5896-0FAA-BD7783B1D411}"/>
          </ac:spMkLst>
        </pc:spChg>
      </pc:sldChg>
      <pc:sldChg chg="del">
        <pc:chgData name="Jenny McLean" userId="f4b03344-2901-4481-87c4-7c473820e949" providerId="ADAL" clId="{C6EB73F8-FA0F-41D8-8DBF-F599DF847F7A}" dt="2025-05-20T22:54:18.747" v="370" actId="47"/>
        <pc:sldMkLst>
          <pc:docMk/>
          <pc:sldMk cId="867742245" sldId="700"/>
        </pc:sldMkLst>
      </pc:sldChg>
      <pc:sldChg chg="del">
        <pc:chgData name="Jenny McLean" userId="f4b03344-2901-4481-87c4-7c473820e949" providerId="ADAL" clId="{C6EB73F8-FA0F-41D8-8DBF-F599DF847F7A}" dt="2025-05-20T15:33:33.520" v="225" actId="47"/>
        <pc:sldMkLst>
          <pc:docMk/>
          <pc:sldMk cId="2703808100" sldId="701"/>
        </pc:sldMkLst>
      </pc:sldChg>
      <pc:sldChg chg="del">
        <pc:chgData name="Jenny McLean" userId="f4b03344-2901-4481-87c4-7c473820e949" providerId="ADAL" clId="{C6EB73F8-FA0F-41D8-8DBF-F599DF847F7A}" dt="2025-05-20T22:54:41.182" v="371" actId="47"/>
        <pc:sldMkLst>
          <pc:docMk/>
          <pc:sldMk cId="1423582306" sldId="704"/>
        </pc:sldMkLst>
      </pc:sldChg>
      <pc:sldChg chg="modSp add del mod">
        <pc:chgData name="Jenny McLean" userId="f4b03344-2901-4481-87c4-7c473820e949" providerId="ADAL" clId="{C6EB73F8-FA0F-41D8-8DBF-F599DF847F7A}" dt="2025-05-20T15:37:21.330" v="253" actId="47"/>
        <pc:sldMkLst>
          <pc:docMk/>
          <pc:sldMk cId="4159652713" sldId="706"/>
        </pc:sldMkLst>
        <pc:spChg chg="mod">
          <ac:chgData name="Jenny McLean" userId="f4b03344-2901-4481-87c4-7c473820e949" providerId="ADAL" clId="{C6EB73F8-FA0F-41D8-8DBF-F599DF847F7A}" dt="2025-05-20T15:36:14.699" v="243" actId="207"/>
          <ac:spMkLst>
            <pc:docMk/>
            <pc:sldMk cId="4159652713" sldId="706"/>
            <ac:spMk id="6" creationId="{859CDE72-449D-753E-031A-4FADE92084B5}"/>
          </ac:spMkLst>
        </pc:spChg>
        <pc:spChg chg="mod">
          <ac:chgData name="Jenny McLean" userId="f4b03344-2901-4481-87c4-7c473820e949" providerId="ADAL" clId="{C6EB73F8-FA0F-41D8-8DBF-F599DF847F7A}" dt="2025-05-20T15:37:19.785" v="251" actId="207"/>
          <ac:spMkLst>
            <pc:docMk/>
            <pc:sldMk cId="4159652713" sldId="706"/>
            <ac:spMk id="7" creationId="{6B7A6C37-0C8C-C3F1-1914-0420DC97EFE6}"/>
          </ac:spMkLst>
        </pc:spChg>
        <pc:spChg chg="mod">
          <ac:chgData name="Jenny McLean" userId="f4b03344-2901-4481-87c4-7c473820e949" providerId="ADAL" clId="{C6EB73F8-FA0F-41D8-8DBF-F599DF847F7A}" dt="2025-05-20T15:37:19.162" v="249" actId="207"/>
          <ac:spMkLst>
            <pc:docMk/>
            <pc:sldMk cId="4159652713" sldId="706"/>
            <ac:spMk id="10" creationId="{FC46E2BA-1BE6-0219-7070-EBD1FB0D9461}"/>
          </ac:spMkLst>
        </pc:spChg>
      </pc:sldChg>
      <pc:sldChg chg="modSp add del mod">
        <pc:chgData name="Jenny McLean" userId="f4b03344-2901-4481-87c4-7c473820e949" providerId="ADAL" clId="{C6EB73F8-FA0F-41D8-8DBF-F599DF847F7A}" dt="2025-05-20T15:37:51.104" v="256"/>
        <pc:sldMkLst>
          <pc:docMk/>
          <pc:sldMk cId="49077975" sldId="708"/>
        </pc:sldMkLst>
        <pc:spChg chg="mod">
          <ac:chgData name="Jenny McLean" userId="f4b03344-2901-4481-87c4-7c473820e949" providerId="ADAL" clId="{C6EB73F8-FA0F-41D8-8DBF-F599DF847F7A}" dt="2025-05-20T15:37:51.104" v="256"/>
          <ac:spMkLst>
            <pc:docMk/>
            <pc:sldMk cId="49077975" sldId="708"/>
            <ac:spMk id="2" creationId="{80E91109-422B-9672-56BD-A2F50817D332}"/>
          </ac:spMkLst>
        </pc:spChg>
      </pc:sldChg>
      <pc:sldChg chg="del mod modShow">
        <pc:chgData name="Jenny McLean" userId="f4b03344-2901-4481-87c4-7c473820e949" providerId="ADAL" clId="{C6EB73F8-FA0F-41D8-8DBF-F599DF847F7A}" dt="2025-05-20T22:55:24.222" v="373" actId="47"/>
        <pc:sldMkLst>
          <pc:docMk/>
          <pc:sldMk cId="2470051379" sldId="710"/>
        </pc:sldMkLst>
      </pc:sldChg>
      <pc:sldChg chg="add del">
        <pc:chgData name="Jenny McLean" userId="f4b03344-2901-4481-87c4-7c473820e949" providerId="ADAL" clId="{C6EB73F8-FA0F-41D8-8DBF-F599DF847F7A}" dt="2025-05-20T15:41:49.665" v="280" actId="47"/>
        <pc:sldMkLst>
          <pc:docMk/>
          <pc:sldMk cId="1995687974" sldId="711"/>
        </pc:sldMkLst>
      </pc:sldChg>
      <pc:sldChg chg="add del">
        <pc:chgData name="Jenny McLean" userId="f4b03344-2901-4481-87c4-7c473820e949" providerId="ADAL" clId="{C6EB73F8-FA0F-41D8-8DBF-F599DF847F7A}" dt="2025-05-20T15:39:32.556" v="272"/>
        <pc:sldMkLst>
          <pc:docMk/>
          <pc:sldMk cId="1126653836" sldId="713"/>
        </pc:sldMkLst>
      </pc:sldChg>
      <pc:sldChg chg="modSp mod">
        <pc:chgData name="Jenny McLean" userId="f4b03344-2901-4481-87c4-7c473820e949" providerId="ADAL" clId="{C6EB73F8-FA0F-41D8-8DBF-F599DF847F7A}" dt="2025-05-20T15:33:41.156" v="227" actId="403"/>
        <pc:sldMkLst>
          <pc:docMk/>
          <pc:sldMk cId="625044249" sldId="716"/>
        </pc:sldMkLst>
        <pc:spChg chg="mod">
          <ac:chgData name="Jenny McLean" userId="f4b03344-2901-4481-87c4-7c473820e949" providerId="ADAL" clId="{C6EB73F8-FA0F-41D8-8DBF-F599DF847F7A}" dt="2025-05-20T15:33:41.156" v="227" actId="403"/>
          <ac:spMkLst>
            <pc:docMk/>
            <pc:sldMk cId="625044249" sldId="716"/>
            <ac:spMk id="13" creationId="{000BEF58-17BE-9C7B-F4A5-A0B804564516}"/>
          </ac:spMkLst>
        </pc:spChg>
      </pc:sldChg>
      <pc:sldChg chg="modSp del mod">
        <pc:chgData name="Jenny McLean" userId="f4b03344-2901-4481-87c4-7c473820e949" providerId="ADAL" clId="{C6EB73F8-FA0F-41D8-8DBF-F599DF847F7A}" dt="2025-05-20T22:53:48.826" v="368" actId="47"/>
        <pc:sldMkLst>
          <pc:docMk/>
          <pc:sldMk cId="3453340982" sldId="717"/>
        </pc:sldMkLst>
        <pc:spChg chg="mod">
          <ac:chgData name="Jenny McLean" userId="f4b03344-2901-4481-87c4-7c473820e949" providerId="ADAL" clId="{C6EB73F8-FA0F-41D8-8DBF-F599DF847F7A}" dt="2025-05-20T15:31:58.658" v="213" actId="1076"/>
          <ac:spMkLst>
            <pc:docMk/>
            <pc:sldMk cId="3453340982" sldId="717"/>
            <ac:spMk id="10" creationId="{6258ABDC-6C1B-7839-1036-7BE7524681D4}"/>
          </ac:spMkLst>
        </pc:spChg>
      </pc:sldChg>
      <pc:sldChg chg="del">
        <pc:chgData name="Jenny McLean" userId="f4b03344-2901-4481-87c4-7c473820e949" providerId="ADAL" clId="{C6EB73F8-FA0F-41D8-8DBF-F599DF847F7A}" dt="2025-05-20T15:38:11.452" v="257" actId="47"/>
        <pc:sldMkLst>
          <pc:docMk/>
          <pc:sldMk cId="3124514035" sldId="720"/>
        </pc:sldMkLst>
      </pc:sldChg>
      <pc:sldChg chg="del">
        <pc:chgData name="Jenny McLean" userId="f4b03344-2901-4481-87c4-7c473820e949" providerId="ADAL" clId="{C6EB73F8-FA0F-41D8-8DBF-F599DF847F7A}" dt="2025-05-20T15:35:00.126" v="237" actId="47"/>
        <pc:sldMkLst>
          <pc:docMk/>
          <pc:sldMk cId="2004047766" sldId="722"/>
        </pc:sldMkLst>
      </pc:sldChg>
      <pc:sldChg chg="del">
        <pc:chgData name="Jenny McLean" userId="f4b03344-2901-4481-87c4-7c473820e949" providerId="ADAL" clId="{C6EB73F8-FA0F-41D8-8DBF-F599DF847F7A}" dt="2025-05-20T15:34:35.484" v="233" actId="47"/>
        <pc:sldMkLst>
          <pc:docMk/>
          <pc:sldMk cId="1649426579" sldId="723"/>
        </pc:sldMkLst>
      </pc:sldChg>
      <pc:sldChg chg="addSp modSp add mod">
        <pc:chgData name="Jenny McLean" userId="f4b03344-2901-4481-87c4-7c473820e949" providerId="ADAL" clId="{C6EB73F8-FA0F-41D8-8DBF-F599DF847F7A}" dt="2025-05-20T19:40:55.059" v="358" actId="1076"/>
        <pc:sldMkLst>
          <pc:docMk/>
          <pc:sldMk cId="2122877428" sldId="723"/>
        </pc:sldMkLst>
        <pc:spChg chg="mod">
          <ac:chgData name="Jenny McLean" userId="f4b03344-2901-4481-87c4-7c473820e949" providerId="ADAL" clId="{C6EB73F8-FA0F-41D8-8DBF-F599DF847F7A}" dt="2025-05-20T19:40:55.059" v="358" actId="1076"/>
          <ac:spMkLst>
            <pc:docMk/>
            <pc:sldMk cId="2122877428" sldId="723"/>
            <ac:spMk id="3" creationId="{4A5853F3-23F2-27F2-8225-0A3C18CE6FA8}"/>
          </ac:spMkLst>
        </pc:spChg>
        <pc:spChg chg="add mod">
          <ac:chgData name="Jenny McLean" userId="f4b03344-2901-4481-87c4-7c473820e949" providerId="ADAL" clId="{C6EB73F8-FA0F-41D8-8DBF-F599DF847F7A}" dt="2025-05-20T19:40:21.764" v="325" actId="1076"/>
          <ac:spMkLst>
            <pc:docMk/>
            <pc:sldMk cId="2122877428" sldId="723"/>
            <ac:spMk id="5" creationId="{01275471-0160-1463-F497-74FDAA39093C}"/>
          </ac:spMkLst>
        </pc:spChg>
        <pc:spChg chg="mod">
          <ac:chgData name="Jenny McLean" userId="f4b03344-2901-4481-87c4-7c473820e949" providerId="ADAL" clId="{C6EB73F8-FA0F-41D8-8DBF-F599DF847F7A}" dt="2025-05-20T19:40:38.789" v="356" actId="14100"/>
          <ac:spMkLst>
            <pc:docMk/>
            <pc:sldMk cId="2122877428" sldId="723"/>
            <ac:spMk id="6" creationId="{349BD163-1CD9-39E2-F5E8-9EC4738D15FF}"/>
          </ac:spMkLst>
        </pc:spChg>
        <pc:grpChg chg="mod">
          <ac:chgData name="Jenny McLean" userId="f4b03344-2901-4481-87c4-7c473820e949" providerId="ADAL" clId="{C6EB73F8-FA0F-41D8-8DBF-F599DF847F7A}" dt="2025-05-20T19:40:55.059" v="358" actId="1076"/>
          <ac:grpSpMkLst>
            <pc:docMk/>
            <pc:sldMk cId="2122877428" sldId="723"/>
            <ac:grpSpMk id="2" creationId="{92EA1A4B-3784-811D-066D-15FC0E2CA5EA}"/>
          </ac:grpSpMkLst>
        </pc:grpChg>
        <pc:picChg chg="add mod">
          <ac:chgData name="Jenny McLean" userId="f4b03344-2901-4481-87c4-7c473820e949" providerId="ADAL" clId="{C6EB73F8-FA0F-41D8-8DBF-F599DF847F7A}" dt="2025-05-20T19:40:50.524" v="357" actId="1076"/>
          <ac:picMkLst>
            <pc:docMk/>
            <pc:sldMk cId="2122877428" sldId="723"/>
            <ac:picMk id="4" creationId="{B60C1F7C-BF3F-8930-D83C-6CF70598E6AC}"/>
          </ac:picMkLst>
        </pc:picChg>
      </pc:sldChg>
      <pc:sldChg chg="add del">
        <pc:chgData name="Jenny McLean" userId="f4b03344-2901-4481-87c4-7c473820e949" providerId="ADAL" clId="{C6EB73F8-FA0F-41D8-8DBF-F599DF847F7A}" dt="2025-05-20T15:37:21.330" v="253" actId="47"/>
        <pc:sldMkLst>
          <pc:docMk/>
          <pc:sldMk cId="3185413897" sldId="729"/>
        </pc:sldMkLst>
      </pc:sldChg>
      <pc:sldChg chg="del">
        <pc:chgData name="Jenny McLean" userId="f4b03344-2901-4481-87c4-7c473820e949" providerId="ADAL" clId="{C6EB73F8-FA0F-41D8-8DBF-F599DF847F7A}" dt="2025-05-20T15:38:17.987" v="260" actId="47"/>
        <pc:sldMkLst>
          <pc:docMk/>
          <pc:sldMk cId="1242665514" sldId="731"/>
        </pc:sldMkLst>
      </pc:sldChg>
      <pc:sldChg chg="del">
        <pc:chgData name="Jenny McLean" userId="f4b03344-2901-4481-87c4-7c473820e949" providerId="ADAL" clId="{C6EB73F8-FA0F-41D8-8DBF-F599DF847F7A}" dt="2025-05-20T15:38:13.658" v="258" actId="47"/>
        <pc:sldMkLst>
          <pc:docMk/>
          <pc:sldMk cId="3103578784" sldId="733"/>
        </pc:sldMkLst>
      </pc:sldChg>
      <pc:sldChg chg="del">
        <pc:chgData name="Jenny McLean" userId="f4b03344-2901-4481-87c4-7c473820e949" providerId="ADAL" clId="{C6EB73F8-FA0F-41D8-8DBF-F599DF847F7A}" dt="2025-05-20T15:38:16.655" v="259" actId="47"/>
        <pc:sldMkLst>
          <pc:docMk/>
          <pc:sldMk cId="3206866222" sldId="734"/>
        </pc:sldMkLst>
      </pc:sldChg>
      <pc:sldChg chg="modSp del mod">
        <pc:chgData name="Jenny McLean" userId="f4b03344-2901-4481-87c4-7c473820e949" providerId="ADAL" clId="{C6EB73F8-FA0F-41D8-8DBF-F599DF847F7A}" dt="2025-05-20T22:55:58.819" v="374" actId="47"/>
        <pc:sldMkLst>
          <pc:docMk/>
          <pc:sldMk cId="3668494148" sldId="735"/>
        </pc:sldMkLst>
        <pc:spChg chg="mod">
          <ac:chgData name="Jenny McLean" userId="f4b03344-2901-4481-87c4-7c473820e949" providerId="ADAL" clId="{C6EB73F8-FA0F-41D8-8DBF-F599DF847F7A}" dt="2025-05-20T15:39:09.357" v="271" actId="14100"/>
          <ac:spMkLst>
            <pc:docMk/>
            <pc:sldMk cId="3668494148" sldId="735"/>
            <ac:spMk id="2" creationId="{CD2C05A0-A6AD-C6DC-ACDF-ABFBDE8EC668}"/>
          </ac:spMkLst>
        </pc:spChg>
        <pc:spChg chg="mod">
          <ac:chgData name="Jenny McLean" userId="f4b03344-2901-4481-87c4-7c473820e949" providerId="ADAL" clId="{C6EB73F8-FA0F-41D8-8DBF-F599DF847F7A}" dt="2025-05-20T15:38:52.707" v="269" actId="207"/>
          <ac:spMkLst>
            <pc:docMk/>
            <pc:sldMk cId="3668494148" sldId="735"/>
            <ac:spMk id="3" creationId="{C6428DD0-1F8C-C358-1E79-89854E9F33E5}"/>
          </ac:spMkLst>
        </pc:spChg>
        <pc:spChg chg="mod">
          <ac:chgData name="Jenny McLean" userId="f4b03344-2901-4481-87c4-7c473820e949" providerId="ADAL" clId="{C6EB73F8-FA0F-41D8-8DBF-F599DF847F7A}" dt="2025-05-20T15:38:54.782" v="270" actId="207"/>
          <ac:spMkLst>
            <pc:docMk/>
            <pc:sldMk cId="3668494148" sldId="735"/>
            <ac:spMk id="4" creationId="{9333F919-8256-C4B0-B8CA-5A5FF7712DB1}"/>
          </ac:spMkLst>
        </pc:spChg>
        <pc:spChg chg="mod">
          <ac:chgData name="Jenny McLean" userId="f4b03344-2901-4481-87c4-7c473820e949" providerId="ADAL" clId="{C6EB73F8-FA0F-41D8-8DBF-F599DF847F7A}" dt="2025-05-20T15:38:48.391" v="267" actId="207"/>
          <ac:spMkLst>
            <pc:docMk/>
            <pc:sldMk cId="3668494148" sldId="735"/>
            <ac:spMk id="9" creationId="{4161158C-6114-991E-BD56-F56F02500E26}"/>
          </ac:spMkLst>
        </pc:spChg>
        <pc:spChg chg="mod">
          <ac:chgData name="Jenny McLean" userId="f4b03344-2901-4481-87c4-7c473820e949" providerId="ADAL" clId="{C6EB73F8-FA0F-41D8-8DBF-F599DF847F7A}" dt="2025-05-20T15:38:45.211" v="266" actId="1076"/>
          <ac:spMkLst>
            <pc:docMk/>
            <pc:sldMk cId="3668494148" sldId="735"/>
            <ac:spMk id="11" creationId="{5EB5D827-8A51-B53D-9E43-5E8E9292BBFF}"/>
          </ac:spMkLst>
        </pc:spChg>
      </pc:sldChg>
      <pc:sldChg chg="del">
        <pc:chgData name="Jenny McLean" userId="f4b03344-2901-4481-87c4-7c473820e949" providerId="ADAL" clId="{C6EB73F8-FA0F-41D8-8DBF-F599DF847F7A}" dt="2025-05-20T15:35:11.582" v="238" actId="47"/>
        <pc:sldMkLst>
          <pc:docMk/>
          <pc:sldMk cId="2068922122" sldId="738"/>
        </pc:sldMkLst>
      </pc:sldChg>
      <pc:sldChg chg="del mod modShow">
        <pc:chgData name="Jenny McLean" userId="f4b03344-2901-4481-87c4-7c473820e949" providerId="ADAL" clId="{C6EB73F8-FA0F-41D8-8DBF-F599DF847F7A}" dt="2025-05-20T22:55:24.222" v="373" actId="47"/>
        <pc:sldMkLst>
          <pc:docMk/>
          <pc:sldMk cId="366838137" sldId="740"/>
        </pc:sldMkLst>
      </pc:sldChg>
      <pc:sldChg chg="del">
        <pc:chgData name="Jenny McLean" userId="f4b03344-2901-4481-87c4-7c473820e949" providerId="ADAL" clId="{C6EB73F8-FA0F-41D8-8DBF-F599DF847F7A}" dt="2025-05-20T22:54:13.926" v="369" actId="47"/>
        <pc:sldMkLst>
          <pc:docMk/>
          <pc:sldMk cId="1457449024" sldId="742"/>
        </pc:sldMkLst>
      </pc:sldChg>
      <pc:sldChg chg="addSp delSp modSp mod">
        <pc:chgData name="Jenny McLean" userId="f4b03344-2901-4481-87c4-7c473820e949" providerId="ADAL" clId="{C6EB73F8-FA0F-41D8-8DBF-F599DF847F7A}" dt="2025-05-20T19:43:04.422" v="364"/>
        <pc:sldMkLst>
          <pc:docMk/>
          <pc:sldMk cId="3407613474" sldId="743"/>
        </pc:sldMkLst>
        <pc:spChg chg="del">
          <ac:chgData name="Jenny McLean" userId="f4b03344-2901-4481-87c4-7c473820e949" providerId="ADAL" clId="{C6EB73F8-FA0F-41D8-8DBF-F599DF847F7A}" dt="2025-05-20T15:15:28.238" v="4" actId="478"/>
          <ac:spMkLst>
            <pc:docMk/>
            <pc:sldMk cId="3407613474" sldId="743"/>
            <ac:spMk id="3" creationId="{8E239B92-FA9F-96FE-02F3-03FE18D4A5F8}"/>
          </ac:spMkLst>
        </pc:spChg>
        <pc:picChg chg="add mod">
          <ac:chgData name="Jenny McLean" userId="f4b03344-2901-4481-87c4-7c473820e949" providerId="ADAL" clId="{C6EB73F8-FA0F-41D8-8DBF-F599DF847F7A}" dt="2025-05-20T19:43:04.422" v="364"/>
          <ac:picMkLst>
            <pc:docMk/>
            <pc:sldMk cId="3407613474" sldId="743"/>
            <ac:picMk id="2" creationId="{A10B5620-EF37-87FA-0240-D176FF8F8838}"/>
          </ac:picMkLst>
        </pc:picChg>
      </pc:sldChg>
      <pc:sldChg chg="modSp mod">
        <pc:chgData name="Jenny McLean" userId="f4b03344-2901-4481-87c4-7c473820e949" providerId="ADAL" clId="{C6EB73F8-FA0F-41D8-8DBF-F599DF847F7A}" dt="2025-05-20T15:31:44.106" v="211" actId="207"/>
        <pc:sldMkLst>
          <pc:docMk/>
          <pc:sldMk cId="2093969089" sldId="744"/>
        </pc:sldMkLst>
        <pc:spChg chg="mod">
          <ac:chgData name="Jenny McLean" userId="f4b03344-2901-4481-87c4-7c473820e949" providerId="ADAL" clId="{C6EB73F8-FA0F-41D8-8DBF-F599DF847F7A}" dt="2025-05-20T15:31:44.106" v="211" actId="207"/>
          <ac:spMkLst>
            <pc:docMk/>
            <pc:sldMk cId="2093969089" sldId="744"/>
            <ac:spMk id="14" creationId="{854FD439-F5A9-823F-1665-3DB48EBE7371}"/>
          </ac:spMkLst>
        </pc:spChg>
      </pc:sldChg>
      <pc:sldChg chg="addSp modSp mod">
        <pc:chgData name="Jenny McLean" userId="f4b03344-2901-4481-87c4-7c473820e949" providerId="ADAL" clId="{C6EB73F8-FA0F-41D8-8DBF-F599DF847F7A}" dt="2025-05-20T15:29:39.642" v="202" actId="20577"/>
        <pc:sldMkLst>
          <pc:docMk/>
          <pc:sldMk cId="3737687181" sldId="746"/>
        </pc:sldMkLst>
        <pc:spChg chg="mod">
          <ac:chgData name="Jenny McLean" userId="f4b03344-2901-4481-87c4-7c473820e949" providerId="ADAL" clId="{C6EB73F8-FA0F-41D8-8DBF-F599DF847F7A}" dt="2025-05-20T15:29:21.079" v="199" actId="12788"/>
          <ac:spMkLst>
            <pc:docMk/>
            <pc:sldMk cId="3737687181" sldId="746"/>
            <ac:spMk id="2" creationId="{AAECE505-B237-DF90-2119-640E7A1922BD}"/>
          </ac:spMkLst>
        </pc:spChg>
        <pc:spChg chg="mod">
          <ac:chgData name="Jenny McLean" userId="f4b03344-2901-4481-87c4-7c473820e949" providerId="ADAL" clId="{C6EB73F8-FA0F-41D8-8DBF-F599DF847F7A}" dt="2025-05-20T15:29:06.939" v="193" actId="1076"/>
          <ac:spMkLst>
            <pc:docMk/>
            <pc:sldMk cId="3737687181" sldId="746"/>
            <ac:spMk id="3" creationId="{B90CB243-E61A-504A-35AB-FF15A669FAE4}"/>
          </ac:spMkLst>
        </pc:spChg>
        <pc:spChg chg="mod">
          <ac:chgData name="Jenny McLean" userId="f4b03344-2901-4481-87c4-7c473820e949" providerId="ADAL" clId="{C6EB73F8-FA0F-41D8-8DBF-F599DF847F7A}" dt="2025-05-20T15:23:53.379" v="110" actId="207"/>
          <ac:spMkLst>
            <pc:docMk/>
            <pc:sldMk cId="3737687181" sldId="746"/>
            <ac:spMk id="11" creationId="{07B881C5-FC27-96B8-13CC-FD69C35A240C}"/>
          </ac:spMkLst>
        </pc:spChg>
        <pc:spChg chg="mod">
          <ac:chgData name="Jenny McLean" userId="f4b03344-2901-4481-87c4-7c473820e949" providerId="ADAL" clId="{C6EB73F8-FA0F-41D8-8DBF-F599DF847F7A}" dt="2025-05-20T15:27:22.872" v="149" actId="404"/>
          <ac:spMkLst>
            <pc:docMk/>
            <pc:sldMk cId="3737687181" sldId="746"/>
            <ac:spMk id="14" creationId="{23C48694-59A2-BC3B-C030-EC20F3A2D7B7}"/>
          </ac:spMkLst>
        </pc:spChg>
        <pc:spChg chg="add mod">
          <ac:chgData name="Jenny McLean" userId="f4b03344-2901-4481-87c4-7c473820e949" providerId="ADAL" clId="{C6EB73F8-FA0F-41D8-8DBF-F599DF847F7A}" dt="2025-05-20T15:29:39.642" v="202" actId="20577"/>
          <ac:spMkLst>
            <pc:docMk/>
            <pc:sldMk cId="3737687181" sldId="746"/>
            <ac:spMk id="15" creationId="{6B40FDAC-443B-271D-B679-99D972F52EE1}"/>
          </ac:spMkLst>
        </pc:spChg>
        <pc:spChg chg="mod ord">
          <ac:chgData name="Jenny McLean" userId="f4b03344-2901-4481-87c4-7c473820e949" providerId="ADAL" clId="{C6EB73F8-FA0F-41D8-8DBF-F599DF847F7A}" dt="2025-05-20T15:29:12.448" v="196" actId="1076"/>
          <ac:spMkLst>
            <pc:docMk/>
            <pc:sldMk cId="3737687181" sldId="746"/>
            <ac:spMk id="20" creationId="{89307227-0460-CBF2-427F-35E56AF17233}"/>
          </ac:spMkLst>
        </pc:spChg>
        <pc:grpChg chg="mod">
          <ac:chgData name="Jenny McLean" userId="f4b03344-2901-4481-87c4-7c473820e949" providerId="ADAL" clId="{C6EB73F8-FA0F-41D8-8DBF-F599DF847F7A}" dt="2025-05-20T15:27:27.024" v="151" actId="1076"/>
          <ac:grpSpMkLst>
            <pc:docMk/>
            <pc:sldMk cId="3737687181" sldId="746"/>
            <ac:grpSpMk id="13" creationId="{D31C7391-AA53-958C-9BAA-3352417858F3}"/>
          </ac:grpSpMkLst>
        </pc:grpChg>
        <pc:cxnChg chg="mod">
          <ac:chgData name="Jenny McLean" userId="f4b03344-2901-4481-87c4-7c473820e949" providerId="ADAL" clId="{C6EB73F8-FA0F-41D8-8DBF-F599DF847F7A}" dt="2025-05-20T15:27:32.371" v="152" actId="14100"/>
          <ac:cxnSpMkLst>
            <pc:docMk/>
            <pc:sldMk cId="3737687181" sldId="746"/>
            <ac:cxnSpMk id="17" creationId="{6DC4C275-8E73-9F9E-CA0C-475D45EC1E53}"/>
          </ac:cxnSpMkLst>
        </pc:cxnChg>
      </pc:sldChg>
      <pc:sldChg chg="del">
        <pc:chgData name="Jenny McLean" userId="f4b03344-2901-4481-87c4-7c473820e949" providerId="ADAL" clId="{C6EB73F8-FA0F-41D8-8DBF-F599DF847F7A}" dt="2025-05-20T15:35:32.074" v="240" actId="47"/>
        <pc:sldMkLst>
          <pc:docMk/>
          <pc:sldMk cId="3485042321" sldId="748"/>
        </pc:sldMkLst>
      </pc:sldChg>
      <pc:sldChg chg="del">
        <pc:chgData name="Jenny McLean" userId="f4b03344-2901-4481-87c4-7c473820e949" providerId="ADAL" clId="{C6EB73F8-FA0F-41D8-8DBF-F599DF847F7A}" dt="2025-05-20T15:32:48.495" v="219" actId="47"/>
        <pc:sldMkLst>
          <pc:docMk/>
          <pc:sldMk cId="877476618" sldId="749"/>
        </pc:sldMkLst>
      </pc:sldChg>
      <pc:sldChg chg="add del">
        <pc:chgData name="Jenny McLean" userId="f4b03344-2901-4481-87c4-7c473820e949" providerId="ADAL" clId="{C6EB73F8-FA0F-41D8-8DBF-F599DF847F7A}" dt="2025-05-20T15:15:48.668" v="10" actId="47"/>
        <pc:sldMkLst>
          <pc:docMk/>
          <pc:sldMk cId="3148741020" sldId="750"/>
        </pc:sldMkLst>
      </pc:sldChg>
      <pc:sldChg chg="modSp mod">
        <pc:chgData name="Jenny McLean" userId="f4b03344-2901-4481-87c4-7c473820e949" providerId="ADAL" clId="{C6EB73F8-FA0F-41D8-8DBF-F599DF847F7A}" dt="2025-05-20T15:30:09.238" v="207" actId="403"/>
        <pc:sldMkLst>
          <pc:docMk/>
          <pc:sldMk cId="4154400922" sldId="751"/>
        </pc:sldMkLst>
        <pc:spChg chg="mod">
          <ac:chgData name="Jenny McLean" userId="f4b03344-2901-4481-87c4-7c473820e949" providerId="ADAL" clId="{C6EB73F8-FA0F-41D8-8DBF-F599DF847F7A}" dt="2025-05-20T15:30:04.984" v="204" actId="404"/>
          <ac:spMkLst>
            <pc:docMk/>
            <pc:sldMk cId="4154400922" sldId="751"/>
            <ac:spMk id="6" creationId="{D24514D0-56D9-48C7-BF00-FAD41BB6C66E}"/>
          </ac:spMkLst>
        </pc:spChg>
        <pc:spChg chg="mod">
          <ac:chgData name="Jenny McLean" userId="f4b03344-2901-4481-87c4-7c473820e949" providerId="ADAL" clId="{C6EB73F8-FA0F-41D8-8DBF-F599DF847F7A}" dt="2025-05-20T15:30:09.238" v="207" actId="403"/>
          <ac:spMkLst>
            <pc:docMk/>
            <pc:sldMk cId="4154400922" sldId="751"/>
            <ac:spMk id="13" creationId="{A0F8A126-5A11-1370-0198-2474503EAB72}"/>
          </ac:spMkLst>
        </pc:spChg>
      </pc:sldChg>
      <pc:sldChg chg="modSp mod">
        <pc:chgData name="Jenny McLean" userId="f4b03344-2901-4481-87c4-7c473820e949" providerId="ADAL" clId="{C6EB73F8-FA0F-41D8-8DBF-F599DF847F7A}" dt="2025-05-20T15:30:56.696" v="210" actId="207"/>
        <pc:sldMkLst>
          <pc:docMk/>
          <pc:sldMk cId="263269792" sldId="752"/>
        </pc:sldMkLst>
        <pc:spChg chg="mod">
          <ac:chgData name="Jenny McLean" userId="f4b03344-2901-4481-87c4-7c473820e949" providerId="ADAL" clId="{C6EB73F8-FA0F-41D8-8DBF-F599DF847F7A}" dt="2025-05-20T15:30:56.696" v="210" actId="207"/>
          <ac:spMkLst>
            <pc:docMk/>
            <pc:sldMk cId="263269792" sldId="752"/>
            <ac:spMk id="11" creationId="{A34009C3-9BB5-200F-6F29-02CD60CF3797}"/>
          </ac:spMkLst>
        </pc:spChg>
        <pc:grpChg chg="mod">
          <ac:chgData name="Jenny McLean" userId="f4b03344-2901-4481-87c4-7c473820e949" providerId="ADAL" clId="{C6EB73F8-FA0F-41D8-8DBF-F599DF847F7A}" dt="2025-05-20T15:30:54.926" v="209" actId="1076"/>
          <ac:grpSpMkLst>
            <pc:docMk/>
            <pc:sldMk cId="263269792" sldId="752"/>
            <ac:grpSpMk id="13" creationId="{9E7DD2CC-9C9F-3F7D-21DD-A0047FDE4753}"/>
          </ac:grpSpMkLst>
        </pc:grpChg>
      </pc:sldChg>
      <pc:sldChg chg="delSp modSp mod">
        <pc:chgData name="Jenny McLean" userId="f4b03344-2901-4481-87c4-7c473820e949" providerId="ADAL" clId="{C6EB73F8-FA0F-41D8-8DBF-F599DF847F7A}" dt="2025-05-20T15:26:19.446" v="137" actId="1076"/>
        <pc:sldMkLst>
          <pc:docMk/>
          <pc:sldMk cId="1156177716" sldId="753"/>
        </pc:sldMkLst>
        <pc:spChg chg="del">
          <ac:chgData name="Jenny McLean" userId="f4b03344-2901-4481-87c4-7c473820e949" providerId="ADAL" clId="{C6EB73F8-FA0F-41D8-8DBF-F599DF847F7A}" dt="2025-05-20T15:25:35.845" v="128" actId="478"/>
          <ac:spMkLst>
            <pc:docMk/>
            <pc:sldMk cId="1156177716" sldId="753"/>
            <ac:spMk id="2" creationId="{36FFE9A7-4804-C304-7508-E9ED83094290}"/>
          </ac:spMkLst>
        </pc:spChg>
        <pc:spChg chg="mod">
          <ac:chgData name="Jenny McLean" userId="f4b03344-2901-4481-87c4-7c473820e949" providerId="ADAL" clId="{C6EB73F8-FA0F-41D8-8DBF-F599DF847F7A}" dt="2025-05-20T15:24:04.383" v="111" actId="207"/>
          <ac:spMkLst>
            <pc:docMk/>
            <pc:sldMk cId="1156177716" sldId="753"/>
            <ac:spMk id="11" creationId="{1BAAAFCB-58B7-40C2-F09D-F8CD188984D0}"/>
          </ac:spMkLst>
        </pc:spChg>
        <pc:spChg chg="mod">
          <ac:chgData name="Jenny McLean" userId="f4b03344-2901-4481-87c4-7c473820e949" providerId="ADAL" clId="{C6EB73F8-FA0F-41D8-8DBF-F599DF847F7A}" dt="2025-05-20T15:25:49.335" v="130" actId="113"/>
          <ac:spMkLst>
            <pc:docMk/>
            <pc:sldMk cId="1156177716" sldId="753"/>
            <ac:spMk id="14" creationId="{494CC339-2B7F-C9CD-0684-778AACBFEAEA}"/>
          </ac:spMkLst>
        </pc:spChg>
        <pc:grpChg chg="mod">
          <ac:chgData name="Jenny McLean" userId="f4b03344-2901-4481-87c4-7c473820e949" providerId="ADAL" clId="{C6EB73F8-FA0F-41D8-8DBF-F599DF847F7A}" dt="2025-05-20T15:26:19.446" v="137" actId="1076"/>
          <ac:grpSpMkLst>
            <pc:docMk/>
            <pc:sldMk cId="1156177716" sldId="753"/>
            <ac:grpSpMk id="13" creationId="{4D9A1012-81D6-B396-5585-AD61AC7B28C9}"/>
          </ac:grpSpMkLst>
        </pc:grpChg>
        <pc:cxnChg chg="mod">
          <ac:chgData name="Jenny McLean" userId="f4b03344-2901-4481-87c4-7c473820e949" providerId="ADAL" clId="{C6EB73F8-FA0F-41D8-8DBF-F599DF847F7A}" dt="2025-05-20T15:25:41.313" v="129" actId="14100"/>
          <ac:cxnSpMkLst>
            <pc:docMk/>
            <pc:sldMk cId="1156177716" sldId="753"/>
            <ac:cxnSpMk id="17" creationId="{2D12AA63-D426-0560-065A-E8E3BDF8250D}"/>
          </ac:cxnSpMkLst>
        </pc:cxnChg>
      </pc:sldChg>
      <pc:sldChg chg="modSp mod">
        <pc:chgData name="Jenny McLean" userId="f4b03344-2901-4481-87c4-7c473820e949" providerId="ADAL" clId="{C6EB73F8-FA0F-41D8-8DBF-F599DF847F7A}" dt="2025-05-20T15:23:42.439" v="107" actId="1076"/>
        <pc:sldMkLst>
          <pc:docMk/>
          <pc:sldMk cId="322599753" sldId="754"/>
        </pc:sldMkLst>
        <pc:spChg chg="mod">
          <ac:chgData name="Jenny McLean" userId="f4b03344-2901-4481-87c4-7c473820e949" providerId="ADAL" clId="{C6EB73F8-FA0F-41D8-8DBF-F599DF847F7A}" dt="2025-05-20T15:23:07.477" v="95" actId="6549"/>
          <ac:spMkLst>
            <pc:docMk/>
            <pc:sldMk cId="322599753" sldId="754"/>
            <ac:spMk id="6" creationId="{75B96CD4-CFF7-CA9E-7A05-E03072B882B4}"/>
          </ac:spMkLst>
        </pc:spChg>
        <pc:spChg chg="mod">
          <ac:chgData name="Jenny McLean" userId="f4b03344-2901-4481-87c4-7c473820e949" providerId="ADAL" clId="{C6EB73F8-FA0F-41D8-8DBF-F599DF847F7A}" dt="2025-05-20T15:23:42.439" v="107" actId="1076"/>
          <ac:spMkLst>
            <pc:docMk/>
            <pc:sldMk cId="322599753" sldId="754"/>
            <ac:spMk id="13" creationId="{D86E3776-B7A8-AA0F-CE77-2412E35689C7}"/>
          </ac:spMkLst>
        </pc:spChg>
      </pc:sldChg>
      <pc:sldChg chg="delSp modSp del mod">
        <pc:chgData name="Jenny McLean" userId="f4b03344-2901-4481-87c4-7c473820e949" providerId="ADAL" clId="{C6EB73F8-FA0F-41D8-8DBF-F599DF847F7A}" dt="2025-05-20T15:18:53.237" v="31" actId="47"/>
        <pc:sldMkLst>
          <pc:docMk/>
          <pc:sldMk cId="2629282869" sldId="755"/>
        </pc:sldMkLst>
        <pc:spChg chg="mod topLvl">
          <ac:chgData name="Jenny McLean" userId="f4b03344-2901-4481-87c4-7c473820e949" providerId="ADAL" clId="{C6EB73F8-FA0F-41D8-8DBF-F599DF847F7A}" dt="2025-05-20T15:17:51.161" v="18" actId="14100"/>
          <ac:spMkLst>
            <pc:docMk/>
            <pc:sldMk cId="2629282869" sldId="755"/>
            <ac:spMk id="11" creationId="{8AE7F7C1-ECDD-F8FE-B4B9-D2E9D37715DF}"/>
          </ac:spMkLst>
        </pc:spChg>
        <pc:spChg chg="mod topLvl">
          <ac:chgData name="Jenny McLean" userId="f4b03344-2901-4481-87c4-7c473820e949" providerId="ADAL" clId="{C6EB73F8-FA0F-41D8-8DBF-F599DF847F7A}" dt="2025-05-20T15:17:31.176" v="16" actId="2711"/>
          <ac:spMkLst>
            <pc:docMk/>
            <pc:sldMk cId="2629282869" sldId="755"/>
            <ac:spMk id="14" creationId="{2D9DC988-95FB-20B4-3321-F7435FA5059D}"/>
          </ac:spMkLst>
        </pc:spChg>
        <pc:grpChg chg="del mod topLvl">
          <ac:chgData name="Jenny McLean" userId="f4b03344-2901-4481-87c4-7c473820e949" providerId="ADAL" clId="{C6EB73F8-FA0F-41D8-8DBF-F599DF847F7A}" dt="2025-05-20T15:17:26.218" v="15" actId="478"/>
          <ac:grpSpMkLst>
            <pc:docMk/>
            <pc:sldMk cId="2629282869" sldId="755"/>
            <ac:grpSpMk id="12" creationId="{699F230D-4C11-D4A3-0547-3113DBA30F55}"/>
          </ac:grpSpMkLst>
        </pc:grpChg>
        <pc:grpChg chg="del">
          <ac:chgData name="Jenny McLean" userId="f4b03344-2901-4481-87c4-7c473820e949" providerId="ADAL" clId="{C6EB73F8-FA0F-41D8-8DBF-F599DF847F7A}" dt="2025-05-20T15:17:14.368" v="12" actId="165"/>
          <ac:grpSpMkLst>
            <pc:docMk/>
            <pc:sldMk cId="2629282869" sldId="755"/>
            <ac:grpSpMk id="13" creationId="{329286A3-C72B-C892-7EDF-82E9C868A191}"/>
          </ac:grpSpMkLst>
        </pc:grpChg>
        <pc:cxnChg chg="del mod topLvl">
          <ac:chgData name="Jenny McLean" userId="f4b03344-2901-4481-87c4-7c473820e949" providerId="ADAL" clId="{C6EB73F8-FA0F-41D8-8DBF-F599DF847F7A}" dt="2025-05-20T15:17:26.218" v="15" actId="478"/>
          <ac:cxnSpMkLst>
            <pc:docMk/>
            <pc:sldMk cId="2629282869" sldId="755"/>
            <ac:cxnSpMk id="17" creationId="{AA23AB1F-F287-8364-73C9-FE9D13FD08DC}"/>
          </ac:cxnSpMkLst>
        </pc:cxnChg>
      </pc:sldChg>
      <pc:sldChg chg="addSp delSp modSp add mod">
        <pc:chgData name="Jenny McLean" userId="f4b03344-2901-4481-87c4-7c473820e949" providerId="ADAL" clId="{C6EB73F8-FA0F-41D8-8DBF-F599DF847F7A}" dt="2025-05-20T15:22:51.291" v="92" actId="20577"/>
        <pc:sldMkLst>
          <pc:docMk/>
          <pc:sldMk cId="1412531894" sldId="756"/>
        </pc:sldMkLst>
        <pc:spChg chg="add mod">
          <ac:chgData name="Jenny McLean" userId="f4b03344-2901-4481-87c4-7c473820e949" providerId="ADAL" clId="{C6EB73F8-FA0F-41D8-8DBF-F599DF847F7A}" dt="2025-05-20T15:21:57.730" v="80" actId="1076"/>
          <ac:spMkLst>
            <pc:docMk/>
            <pc:sldMk cId="1412531894" sldId="756"/>
            <ac:spMk id="7" creationId="{12A990CC-B43D-FA2A-0590-BE91096CDF3D}"/>
          </ac:spMkLst>
        </pc:spChg>
        <pc:spChg chg="add mod">
          <ac:chgData name="Jenny McLean" userId="f4b03344-2901-4481-87c4-7c473820e949" providerId="ADAL" clId="{C6EB73F8-FA0F-41D8-8DBF-F599DF847F7A}" dt="2025-05-20T15:22:51.291" v="92" actId="20577"/>
          <ac:spMkLst>
            <pc:docMk/>
            <pc:sldMk cId="1412531894" sldId="756"/>
            <ac:spMk id="10" creationId="{5748494F-9F36-8B13-2817-37DDB326FE13}"/>
          </ac:spMkLst>
        </pc:spChg>
        <pc:spChg chg="del">
          <ac:chgData name="Jenny McLean" userId="f4b03344-2901-4481-87c4-7c473820e949" providerId="ADAL" clId="{C6EB73F8-FA0F-41D8-8DBF-F599DF847F7A}" dt="2025-05-20T15:17:56.617" v="20" actId="478"/>
          <ac:spMkLst>
            <pc:docMk/>
            <pc:sldMk cId="1412531894" sldId="756"/>
            <ac:spMk id="21" creationId="{45B8D3D6-46F6-ED97-ED86-B7643C056A20}"/>
          </ac:spMkLst>
        </pc:spChg>
        <pc:spChg chg="del topLvl">
          <ac:chgData name="Jenny McLean" userId="f4b03344-2901-4481-87c4-7c473820e949" providerId="ADAL" clId="{C6EB73F8-FA0F-41D8-8DBF-F599DF847F7A}" dt="2025-05-20T15:17:57.793" v="21" actId="478"/>
          <ac:spMkLst>
            <pc:docMk/>
            <pc:sldMk cId="1412531894" sldId="756"/>
            <ac:spMk id="22" creationId="{3B5AEED4-A7B1-2D77-1C0C-685FFDD7019B}"/>
          </ac:spMkLst>
        </pc:spChg>
        <pc:grpChg chg="del">
          <ac:chgData name="Jenny McLean" userId="f4b03344-2901-4481-87c4-7c473820e949" providerId="ADAL" clId="{C6EB73F8-FA0F-41D8-8DBF-F599DF847F7A}" dt="2025-05-20T15:17:56.617" v="20" actId="478"/>
          <ac:grpSpMkLst>
            <pc:docMk/>
            <pc:sldMk cId="1412531894" sldId="756"/>
            <ac:grpSpMk id="4" creationId="{08F227F9-C65B-E896-C499-60957E3604CE}"/>
          </ac:grpSpMkLst>
        </pc:grpChg>
        <pc:grpChg chg="mod topLvl">
          <ac:chgData name="Jenny McLean" userId="f4b03344-2901-4481-87c4-7c473820e949" providerId="ADAL" clId="{C6EB73F8-FA0F-41D8-8DBF-F599DF847F7A}" dt="2025-05-20T15:19:01.760" v="33" actId="1076"/>
          <ac:grpSpMkLst>
            <pc:docMk/>
            <pc:sldMk cId="1412531894" sldId="756"/>
            <ac:grpSpMk id="6" creationId="{0EC2E5E2-0290-7EE1-B0F7-E1F841E6B978}"/>
          </ac:grpSpMkLst>
        </pc:grpChg>
        <pc:grpChg chg="del">
          <ac:chgData name="Jenny McLean" userId="f4b03344-2901-4481-87c4-7c473820e949" providerId="ADAL" clId="{C6EB73F8-FA0F-41D8-8DBF-F599DF847F7A}" dt="2025-05-20T15:17:57.793" v="21" actId="478"/>
          <ac:grpSpMkLst>
            <pc:docMk/>
            <pc:sldMk cId="1412531894" sldId="756"/>
            <ac:grpSpMk id="9" creationId="{7B05BB18-3B8D-AAFD-04A1-71A03D475E86}"/>
          </ac:grpSpMkLst>
        </pc:grpChg>
        <pc:grpChg chg="add del mod">
          <ac:chgData name="Jenny McLean" userId="f4b03344-2901-4481-87c4-7c473820e949" providerId="ADAL" clId="{C6EB73F8-FA0F-41D8-8DBF-F599DF847F7A}" dt="2025-05-20T15:22:05.388" v="82" actId="165"/>
          <ac:grpSpMkLst>
            <pc:docMk/>
            <pc:sldMk cId="1412531894" sldId="756"/>
            <ac:grpSpMk id="20" creationId="{F298EE33-C94D-A07D-371A-B308E98D5D3D}"/>
          </ac:grpSpMkLst>
        </pc:grpChg>
        <pc:grpChg chg="add mod">
          <ac:chgData name="Jenny McLean" userId="f4b03344-2901-4481-87c4-7c473820e949" providerId="ADAL" clId="{C6EB73F8-FA0F-41D8-8DBF-F599DF847F7A}" dt="2025-05-20T15:22:48.354" v="91" actId="14100"/>
          <ac:grpSpMkLst>
            <pc:docMk/>
            <pc:sldMk cId="1412531894" sldId="756"/>
            <ac:grpSpMk id="29" creationId="{85F3886B-3263-6055-1DA6-05515A2D9D31}"/>
          </ac:grpSpMkLst>
        </pc:grpChg>
        <pc:picChg chg="del">
          <ac:chgData name="Jenny McLean" userId="f4b03344-2901-4481-87c4-7c473820e949" providerId="ADAL" clId="{C6EB73F8-FA0F-41D8-8DBF-F599DF847F7A}" dt="2025-05-20T15:18:02.216" v="23" actId="478"/>
          <ac:picMkLst>
            <pc:docMk/>
            <pc:sldMk cId="1412531894" sldId="756"/>
            <ac:picMk id="3" creationId="{3943F7AA-F6F9-1D62-303D-48FF3DE0F878}"/>
          </ac:picMkLst>
        </pc:picChg>
        <pc:picChg chg="del">
          <ac:chgData name="Jenny McLean" userId="f4b03344-2901-4481-87c4-7c473820e949" providerId="ADAL" clId="{C6EB73F8-FA0F-41D8-8DBF-F599DF847F7A}" dt="2025-05-20T15:17:53.789" v="19" actId="478"/>
          <ac:picMkLst>
            <pc:docMk/>
            <pc:sldMk cId="1412531894" sldId="756"/>
            <ac:picMk id="23" creationId="{681312C0-B013-97D7-D6BC-DCBDF544AF74}"/>
          </ac:picMkLst>
        </pc:picChg>
        <pc:cxnChg chg="add mod topLvl">
          <ac:chgData name="Jenny McLean" userId="f4b03344-2901-4481-87c4-7c473820e949" providerId="ADAL" clId="{C6EB73F8-FA0F-41D8-8DBF-F599DF847F7A}" dt="2025-05-20T15:22:34.003" v="88" actId="164"/>
          <ac:cxnSpMkLst>
            <pc:docMk/>
            <pc:sldMk cId="1412531894" sldId="756"/>
            <ac:cxnSpMk id="13" creationId="{F440396C-E84F-923B-2348-3BE600ED9AB6}"/>
          </ac:cxnSpMkLst>
        </pc:cxnChg>
        <pc:cxnChg chg="add mod topLvl">
          <ac:chgData name="Jenny McLean" userId="f4b03344-2901-4481-87c4-7c473820e949" providerId="ADAL" clId="{C6EB73F8-FA0F-41D8-8DBF-F599DF847F7A}" dt="2025-05-20T15:22:34.003" v="88" actId="164"/>
          <ac:cxnSpMkLst>
            <pc:docMk/>
            <pc:sldMk cId="1412531894" sldId="756"/>
            <ac:cxnSpMk id="14" creationId="{8F676411-23B6-F1D1-226B-40CF55B57346}"/>
          </ac:cxnSpMkLst>
        </pc:cxnChg>
        <pc:cxnChg chg="add mod topLvl">
          <ac:chgData name="Jenny McLean" userId="f4b03344-2901-4481-87c4-7c473820e949" providerId="ADAL" clId="{C6EB73F8-FA0F-41D8-8DBF-F599DF847F7A}" dt="2025-05-20T15:22:34.003" v="88" actId="164"/>
          <ac:cxnSpMkLst>
            <pc:docMk/>
            <pc:sldMk cId="1412531894" sldId="756"/>
            <ac:cxnSpMk id="18" creationId="{85392B81-2202-F035-FC9D-C08AE1995C2D}"/>
          </ac:cxnSpMkLst>
        </pc:cxnChg>
      </pc:sldChg>
      <pc:sldChg chg="add del setBg">
        <pc:chgData name="Jenny McLean" userId="f4b03344-2901-4481-87c4-7c473820e949" providerId="ADAL" clId="{C6EB73F8-FA0F-41D8-8DBF-F599DF847F7A}" dt="2025-05-20T15:15:20.811" v="3"/>
        <pc:sldMkLst>
          <pc:docMk/>
          <pc:sldMk cId="1021768347" sldId="757"/>
        </pc:sldMkLst>
      </pc:sldChg>
      <pc:sldChg chg="add del setBg">
        <pc:chgData name="Jenny McLean" userId="f4b03344-2901-4481-87c4-7c473820e949" providerId="ADAL" clId="{C6EB73F8-FA0F-41D8-8DBF-F599DF847F7A}" dt="2025-05-20T15:15:41.581" v="8"/>
        <pc:sldMkLst>
          <pc:docMk/>
          <pc:sldMk cId="2745758778" sldId="757"/>
        </pc:sldMkLst>
      </pc:sldChg>
      <pc:sldChg chg="add">
        <pc:chgData name="Jenny McLean" userId="f4b03344-2901-4481-87c4-7c473820e949" providerId="ADAL" clId="{C6EB73F8-FA0F-41D8-8DBF-F599DF847F7A}" dt="2025-05-20T15:15:45.497" v="9"/>
        <pc:sldMkLst>
          <pc:docMk/>
          <pc:sldMk cId="2929393015" sldId="757"/>
        </pc:sldMkLst>
      </pc:sldChg>
      <pc:sldChg chg="add del mod modShow">
        <pc:chgData name="Jenny McLean" userId="f4b03344-2901-4481-87c4-7c473820e949" providerId="ADAL" clId="{C6EB73F8-FA0F-41D8-8DBF-F599DF847F7A}" dt="2025-05-20T22:53:18.026" v="365" actId="47"/>
        <pc:sldMkLst>
          <pc:docMk/>
          <pc:sldMk cId="487715312" sldId="758"/>
        </pc:sldMkLst>
      </pc:sldChg>
      <pc:sldChg chg="add del mod modShow">
        <pc:chgData name="Jenny McLean" userId="f4b03344-2901-4481-87c4-7c473820e949" providerId="ADAL" clId="{C6EB73F8-FA0F-41D8-8DBF-F599DF847F7A}" dt="2025-05-20T22:53:34.039" v="367" actId="47"/>
        <pc:sldMkLst>
          <pc:docMk/>
          <pc:sldMk cId="3597921170" sldId="759"/>
        </pc:sldMkLst>
      </pc:sldChg>
      <pc:sldChg chg="add del mod modShow">
        <pc:chgData name="Jenny McLean" userId="f4b03344-2901-4481-87c4-7c473820e949" providerId="ADAL" clId="{C6EB73F8-FA0F-41D8-8DBF-F599DF847F7A}" dt="2025-05-20T22:53:32.032" v="366" actId="47"/>
        <pc:sldMkLst>
          <pc:docMk/>
          <pc:sldMk cId="667211777" sldId="760"/>
        </pc:sldMkLst>
      </pc:sldChg>
      <pc:sldChg chg="add">
        <pc:chgData name="Jenny McLean" userId="f4b03344-2901-4481-87c4-7c473820e949" providerId="ADAL" clId="{C6EB73F8-FA0F-41D8-8DBF-F599DF847F7A}" dt="2025-05-20T15:32:22.238" v="214"/>
        <pc:sldMkLst>
          <pc:docMk/>
          <pc:sldMk cId="1372401093" sldId="761"/>
        </pc:sldMkLst>
      </pc:sldChg>
      <pc:sldChg chg="add del">
        <pc:chgData name="Jenny McLean" userId="f4b03344-2901-4481-87c4-7c473820e949" providerId="ADAL" clId="{C6EB73F8-FA0F-41D8-8DBF-F599DF847F7A}" dt="2025-05-20T15:32:43.632" v="217"/>
        <pc:sldMkLst>
          <pc:docMk/>
          <pc:sldMk cId="140018554" sldId="762"/>
        </pc:sldMkLst>
      </pc:sldChg>
      <pc:sldChg chg="addSp modSp add setBg">
        <pc:chgData name="Jenny McLean" userId="f4b03344-2901-4481-87c4-7c473820e949" providerId="ADAL" clId="{C6EB73F8-FA0F-41D8-8DBF-F599DF847F7A}" dt="2025-05-20T19:43:00.109" v="363"/>
        <pc:sldMkLst>
          <pc:docMk/>
          <pc:sldMk cId="2931643290" sldId="762"/>
        </pc:sldMkLst>
        <pc:picChg chg="add mod">
          <ac:chgData name="Jenny McLean" userId="f4b03344-2901-4481-87c4-7c473820e949" providerId="ADAL" clId="{C6EB73F8-FA0F-41D8-8DBF-F599DF847F7A}" dt="2025-05-20T19:43:00.109" v="363"/>
          <ac:picMkLst>
            <pc:docMk/>
            <pc:sldMk cId="2931643290" sldId="762"/>
            <ac:picMk id="2" creationId="{CDC50BA6-A3D6-512A-9CEA-540291B0174E}"/>
          </ac:picMkLst>
        </pc:picChg>
      </pc:sldChg>
      <pc:sldChg chg="add">
        <pc:chgData name="Jenny McLean" userId="f4b03344-2901-4481-87c4-7c473820e949" providerId="ADAL" clId="{C6EB73F8-FA0F-41D8-8DBF-F599DF847F7A}" dt="2025-05-20T15:33:12.307" v="221"/>
        <pc:sldMkLst>
          <pc:docMk/>
          <pc:sldMk cId="301412428" sldId="763"/>
        </pc:sldMkLst>
      </pc:sldChg>
      <pc:sldChg chg="add">
        <pc:chgData name="Jenny McLean" userId="f4b03344-2901-4481-87c4-7c473820e949" providerId="ADAL" clId="{C6EB73F8-FA0F-41D8-8DBF-F599DF847F7A}" dt="2025-05-20T15:33:31.270" v="224"/>
        <pc:sldMkLst>
          <pc:docMk/>
          <pc:sldMk cId="3523217202" sldId="764"/>
        </pc:sldMkLst>
      </pc:sldChg>
      <pc:sldChg chg="add">
        <pc:chgData name="Jenny McLean" userId="f4b03344-2901-4481-87c4-7c473820e949" providerId="ADAL" clId="{C6EB73F8-FA0F-41D8-8DBF-F599DF847F7A}" dt="2025-05-20T15:34:28.816" v="232"/>
        <pc:sldMkLst>
          <pc:docMk/>
          <pc:sldMk cId="1454026278" sldId="765"/>
        </pc:sldMkLst>
      </pc:sldChg>
      <pc:sldChg chg="add">
        <pc:chgData name="Jenny McLean" userId="f4b03344-2901-4481-87c4-7c473820e949" providerId="ADAL" clId="{C6EB73F8-FA0F-41D8-8DBF-F599DF847F7A}" dt="2025-05-20T15:34:41.752" v="234"/>
        <pc:sldMkLst>
          <pc:docMk/>
          <pc:sldMk cId="754713875" sldId="766"/>
        </pc:sldMkLst>
      </pc:sldChg>
      <pc:sldChg chg="add">
        <pc:chgData name="Jenny McLean" userId="f4b03344-2901-4481-87c4-7c473820e949" providerId="ADAL" clId="{C6EB73F8-FA0F-41D8-8DBF-F599DF847F7A}" dt="2025-05-20T15:34:57.867" v="236"/>
        <pc:sldMkLst>
          <pc:docMk/>
          <pc:sldMk cId="1005902439" sldId="767"/>
        </pc:sldMkLst>
      </pc:sldChg>
      <pc:sldChg chg="add del">
        <pc:chgData name="Jenny McLean" userId="f4b03344-2901-4481-87c4-7c473820e949" providerId="ADAL" clId="{C6EB73F8-FA0F-41D8-8DBF-F599DF847F7A}" dt="2025-05-20T22:54:52.630" v="372" actId="47"/>
        <pc:sldMkLst>
          <pc:docMk/>
          <pc:sldMk cId="3152287142" sldId="768"/>
        </pc:sldMkLst>
      </pc:sldChg>
      <pc:sldChg chg="add del">
        <pc:chgData name="Jenny McLean" userId="f4b03344-2901-4481-87c4-7c473820e949" providerId="ADAL" clId="{C6EB73F8-FA0F-41D8-8DBF-F599DF847F7A}" dt="2025-05-20T15:36:03.392" v="242" actId="47"/>
        <pc:sldMkLst>
          <pc:docMk/>
          <pc:sldMk cId="2736436317" sldId="769"/>
        </pc:sldMkLst>
      </pc:sldChg>
      <pc:sldChg chg="add">
        <pc:chgData name="Jenny McLean" userId="f4b03344-2901-4481-87c4-7c473820e949" providerId="ADAL" clId="{C6EB73F8-FA0F-41D8-8DBF-F599DF847F7A}" dt="2025-05-20T15:41:46.152" v="279"/>
        <pc:sldMkLst>
          <pc:docMk/>
          <pc:sldMk cId="3943152837" sldId="769"/>
        </pc:sldMkLst>
      </pc:sldChg>
      <pc:sldChg chg="add">
        <pc:chgData name="Jenny McLean" userId="f4b03344-2901-4481-87c4-7c473820e949" providerId="ADAL" clId="{C6EB73F8-FA0F-41D8-8DBF-F599DF847F7A}" dt="2025-05-20T15:41:46.152" v="279"/>
        <pc:sldMkLst>
          <pc:docMk/>
          <pc:sldMk cId="985478705" sldId="770"/>
        </pc:sldMkLst>
      </pc:sldChg>
      <pc:sldChg chg="addSp modSp add mod ord">
        <pc:chgData name="Jenny McLean" userId="f4b03344-2901-4481-87c4-7c473820e949" providerId="ADAL" clId="{C6EB73F8-FA0F-41D8-8DBF-F599DF847F7A}" dt="2025-05-20T19:42:52.767" v="362" actId="1076"/>
        <pc:sldMkLst>
          <pc:docMk/>
          <pc:sldMk cId="2604191465" sldId="771"/>
        </pc:sldMkLst>
        <pc:picChg chg="add mod">
          <ac:chgData name="Jenny McLean" userId="f4b03344-2901-4481-87c4-7c473820e949" providerId="ADAL" clId="{C6EB73F8-FA0F-41D8-8DBF-F599DF847F7A}" dt="2025-05-20T19:42:52.767" v="362" actId="1076"/>
          <ac:picMkLst>
            <pc:docMk/>
            <pc:sldMk cId="2604191465" sldId="771"/>
            <ac:picMk id="2" creationId="{641199E9-7CA0-3D9A-808E-09A40CABEF95}"/>
          </ac:picMkLst>
        </pc:picChg>
      </pc:sldChg>
    </pc:docChg>
  </pc:docChgLst>
  <pc:docChgLst>
    <pc:chgData name="Jenny McLean" userId="f4b03344-2901-4481-87c4-7c473820e949" providerId="ADAL" clId="{BC2BE4A5-2410-4EEF-9075-3AFFD4DD50F0}"/>
    <pc:docChg chg="delSld modSection">
      <pc:chgData name="Jenny McLean" userId="f4b03344-2901-4481-87c4-7c473820e949" providerId="ADAL" clId="{BC2BE4A5-2410-4EEF-9075-3AFFD4DD50F0}" dt="2025-05-04T23:26:26.729" v="0" actId="47"/>
      <pc:docMkLst>
        <pc:docMk/>
      </pc:docMkLst>
      <pc:sldChg chg="del">
        <pc:chgData name="Jenny McLean" userId="f4b03344-2901-4481-87c4-7c473820e949" providerId="ADAL" clId="{BC2BE4A5-2410-4EEF-9075-3AFFD4DD50F0}" dt="2025-05-04T23:26:26.729" v="0" actId="47"/>
        <pc:sldMkLst>
          <pc:docMk/>
          <pc:sldMk cId="3463288708" sldId="269"/>
        </pc:sldMkLst>
      </pc:sldChg>
      <pc:sldChg chg="del">
        <pc:chgData name="Jenny McLean" userId="f4b03344-2901-4481-87c4-7c473820e949" providerId="ADAL" clId="{BC2BE4A5-2410-4EEF-9075-3AFFD4DD50F0}" dt="2025-05-04T23:26:26.729" v="0" actId="47"/>
        <pc:sldMkLst>
          <pc:docMk/>
          <pc:sldMk cId="2231003246" sldId="680"/>
        </pc:sldMkLst>
      </pc:sldChg>
      <pc:sldChg chg="del">
        <pc:chgData name="Jenny McLean" userId="f4b03344-2901-4481-87c4-7c473820e949" providerId="ADAL" clId="{BC2BE4A5-2410-4EEF-9075-3AFFD4DD50F0}" dt="2025-05-04T23:26:26.729" v="0" actId="47"/>
        <pc:sldMkLst>
          <pc:docMk/>
          <pc:sldMk cId="717006263" sldId="728"/>
        </pc:sldMkLst>
      </pc:sldChg>
      <pc:sldChg chg="del">
        <pc:chgData name="Jenny McLean" userId="f4b03344-2901-4481-87c4-7c473820e949" providerId="ADAL" clId="{BC2BE4A5-2410-4EEF-9075-3AFFD4DD50F0}" dt="2025-05-04T23:26:26.729" v="0" actId="47"/>
        <pc:sldMkLst>
          <pc:docMk/>
          <pc:sldMk cId="1062486653" sldId="730"/>
        </pc:sldMkLst>
      </pc:sldChg>
      <pc:sldChg chg="del">
        <pc:chgData name="Jenny McLean" userId="f4b03344-2901-4481-87c4-7c473820e949" providerId="ADAL" clId="{BC2BE4A5-2410-4EEF-9075-3AFFD4DD50F0}" dt="2025-05-04T23:26:26.729" v="0" actId="47"/>
        <pc:sldMkLst>
          <pc:docMk/>
          <pc:sldMk cId="265271686" sldId="732"/>
        </pc:sldMkLst>
      </pc:sldChg>
      <pc:sldChg chg="del">
        <pc:chgData name="Jenny McLean" userId="f4b03344-2901-4481-87c4-7c473820e949" providerId="ADAL" clId="{BC2BE4A5-2410-4EEF-9075-3AFFD4DD50F0}" dt="2025-05-04T23:26:26.729" v="0" actId="47"/>
        <pc:sldMkLst>
          <pc:docMk/>
          <pc:sldMk cId="4257832963" sldId="739"/>
        </pc:sldMkLst>
      </pc:sldChg>
      <pc:sldChg chg="del">
        <pc:chgData name="Jenny McLean" userId="f4b03344-2901-4481-87c4-7c473820e949" providerId="ADAL" clId="{BC2BE4A5-2410-4EEF-9075-3AFFD4DD50F0}" dt="2025-05-04T23:26:26.729" v="0" actId="47"/>
        <pc:sldMkLst>
          <pc:docMk/>
          <pc:sldMk cId="2407971082" sldId="741"/>
        </pc:sldMkLst>
      </pc:sldChg>
    </pc:docChg>
  </pc:docChgLst>
  <pc:docChgLst>
    <pc:chgData name="Darren Engels" userId="866d592f-6553-42c7-a4d4-ffcfce1c820f" providerId="ADAL" clId="{C80B45C6-4B7F-4BFE-9D7D-48FBE0217097}"/>
    <pc:docChg chg="undo custSel addSld delSld modSld sldOrd modSection">
      <pc:chgData name="Darren Engels" userId="866d592f-6553-42c7-a4d4-ffcfce1c820f" providerId="ADAL" clId="{C80B45C6-4B7F-4BFE-9D7D-48FBE0217097}" dt="2025-05-20T15:11:35.296" v="4397" actId="6549"/>
      <pc:docMkLst>
        <pc:docMk/>
      </pc:docMkLst>
      <pc:sldChg chg="modSp mod">
        <pc:chgData name="Darren Engels" userId="866d592f-6553-42c7-a4d4-ffcfce1c820f" providerId="ADAL" clId="{C80B45C6-4B7F-4BFE-9D7D-48FBE0217097}" dt="2025-05-15T15:00:19.702" v="4065" actId="20577"/>
        <pc:sldMkLst>
          <pc:docMk/>
          <pc:sldMk cId="1239062281" sldId="260"/>
        </pc:sldMkLst>
        <pc:spChg chg="mod">
          <ac:chgData name="Darren Engels" userId="866d592f-6553-42c7-a4d4-ffcfce1c820f" providerId="ADAL" clId="{C80B45C6-4B7F-4BFE-9D7D-48FBE0217097}" dt="2025-05-15T15:00:15.764" v="4062" actId="6549"/>
          <ac:spMkLst>
            <pc:docMk/>
            <pc:sldMk cId="1239062281" sldId="260"/>
            <ac:spMk id="7" creationId="{046A923E-2C8F-3CA4-FF5F-C89710132976}"/>
          </ac:spMkLst>
        </pc:spChg>
        <pc:spChg chg="mod">
          <ac:chgData name="Darren Engels" userId="866d592f-6553-42c7-a4d4-ffcfce1c820f" providerId="ADAL" clId="{C80B45C6-4B7F-4BFE-9D7D-48FBE0217097}" dt="2025-05-15T15:00:19.702" v="4065" actId="20577"/>
          <ac:spMkLst>
            <pc:docMk/>
            <pc:sldMk cId="1239062281" sldId="260"/>
            <ac:spMk id="8" creationId="{4E0B2149-034F-4680-DAE2-72E8B5C84A1C}"/>
          </ac:spMkLst>
        </pc:spChg>
      </pc:sldChg>
      <pc:sldChg chg="modSp mod ord">
        <pc:chgData name="Darren Engels" userId="866d592f-6553-42c7-a4d4-ffcfce1c820f" providerId="ADAL" clId="{C80B45C6-4B7F-4BFE-9D7D-48FBE0217097}" dt="2025-05-15T19:39:13.538" v="4370"/>
        <pc:sldMkLst>
          <pc:docMk/>
          <pc:sldMk cId="625044249" sldId="716"/>
        </pc:sldMkLst>
        <pc:spChg chg="mod">
          <ac:chgData name="Darren Engels" userId="866d592f-6553-42c7-a4d4-ffcfce1c820f" providerId="ADAL" clId="{C80B45C6-4B7F-4BFE-9D7D-48FBE0217097}" dt="2025-05-15T18:19:31.812" v="4359" actId="20577"/>
          <ac:spMkLst>
            <pc:docMk/>
            <pc:sldMk cId="625044249" sldId="716"/>
            <ac:spMk id="6" creationId="{C282D4E1-3517-BBF5-1AA9-5CED069CC474}"/>
          </ac:spMkLst>
        </pc:spChg>
        <pc:spChg chg="mod">
          <ac:chgData name="Darren Engels" userId="866d592f-6553-42c7-a4d4-ffcfce1c820f" providerId="ADAL" clId="{C80B45C6-4B7F-4BFE-9D7D-48FBE0217097}" dt="2025-05-15T18:19:34.978" v="4361" actId="20577"/>
          <ac:spMkLst>
            <pc:docMk/>
            <pc:sldMk cId="625044249" sldId="716"/>
            <ac:spMk id="13" creationId="{000BEF58-17BE-9C7B-F4A5-A0B804564516}"/>
          </ac:spMkLst>
        </pc:spChg>
      </pc:sldChg>
      <pc:sldChg chg="modSp mod">
        <pc:chgData name="Darren Engels" userId="866d592f-6553-42c7-a4d4-ffcfce1c820f" providerId="ADAL" clId="{C80B45C6-4B7F-4BFE-9D7D-48FBE0217097}" dt="2025-05-15T14:59:25.127" v="4061" actId="20577"/>
        <pc:sldMkLst>
          <pc:docMk/>
          <pc:sldMk cId="3407613474" sldId="743"/>
        </pc:sldMkLst>
        <pc:spChg chg="mod">
          <ac:chgData name="Darren Engels" userId="866d592f-6553-42c7-a4d4-ffcfce1c820f" providerId="ADAL" clId="{C80B45C6-4B7F-4BFE-9D7D-48FBE0217097}" dt="2025-05-15T14:59:25.127" v="4061" actId="20577"/>
          <ac:spMkLst>
            <pc:docMk/>
            <pc:sldMk cId="3407613474" sldId="743"/>
            <ac:spMk id="12" creationId="{DDA687E9-25C4-ADA8-CFB5-15D5597ED3CE}"/>
          </ac:spMkLst>
        </pc:spChg>
      </pc:sldChg>
      <pc:sldChg chg="addSp delSp modSp mod ord">
        <pc:chgData name="Darren Engels" userId="866d592f-6553-42c7-a4d4-ffcfce1c820f" providerId="ADAL" clId="{C80B45C6-4B7F-4BFE-9D7D-48FBE0217097}" dt="2025-05-14T23:21:59.340" v="1370" actId="20577"/>
        <pc:sldMkLst>
          <pc:docMk/>
          <pc:sldMk cId="3737687181" sldId="746"/>
        </pc:sldMkLst>
        <pc:spChg chg="add mod">
          <ac:chgData name="Darren Engels" userId="866d592f-6553-42c7-a4d4-ffcfce1c820f" providerId="ADAL" clId="{C80B45C6-4B7F-4BFE-9D7D-48FBE0217097}" dt="2025-05-14T23:14:09.123" v="828" actId="20577"/>
          <ac:spMkLst>
            <pc:docMk/>
            <pc:sldMk cId="3737687181" sldId="746"/>
            <ac:spMk id="2" creationId="{AAECE505-B237-DF90-2119-640E7A1922BD}"/>
          </ac:spMkLst>
        </pc:spChg>
        <pc:spChg chg="add mod">
          <ac:chgData name="Darren Engels" userId="866d592f-6553-42c7-a4d4-ffcfce1c820f" providerId="ADAL" clId="{C80B45C6-4B7F-4BFE-9D7D-48FBE0217097}" dt="2025-05-14T23:21:59.340" v="1370" actId="20577"/>
          <ac:spMkLst>
            <pc:docMk/>
            <pc:sldMk cId="3737687181" sldId="746"/>
            <ac:spMk id="3" creationId="{B90CB243-E61A-504A-35AB-FF15A669FAE4}"/>
          </ac:spMkLst>
        </pc:spChg>
        <pc:spChg chg="mod">
          <ac:chgData name="Darren Engels" userId="866d592f-6553-42c7-a4d4-ffcfce1c820f" providerId="ADAL" clId="{C80B45C6-4B7F-4BFE-9D7D-48FBE0217097}" dt="2025-05-14T23:03:00.626" v="205" actId="20577"/>
          <ac:spMkLst>
            <pc:docMk/>
            <pc:sldMk cId="3737687181" sldId="746"/>
            <ac:spMk id="6" creationId="{A7DF0E87-2EDB-EFA7-6433-BF24382E187E}"/>
          </ac:spMkLst>
        </pc:spChg>
        <pc:spChg chg="mod">
          <ac:chgData name="Darren Engels" userId="866d592f-6553-42c7-a4d4-ffcfce1c820f" providerId="ADAL" clId="{C80B45C6-4B7F-4BFE-9D7D-48FBE0217097}" dt="2025-05-14T23:13:44.570" v="814" actId="20577"/>
          <ac:spMkLst>
            <pc:docMk/>
            <pc:sldMk cId="3737687181" sldId="746"/>
            <ac:spMk id="11" creationId="{07B881C5-FC27-96B8-13CC-FD69C35A240C}"/>
          </ac:spMkLst>
        </pc:spChg>
        <pc:spChg chg="mod">
          <ac:chgData name="Darren Engels" userId="866d592f-6553-42c7-a4d4-ffcfce1c820f" providerId="ADAL" clId="{C80B45C6-4B7F-4BFE-9D7D-48FBE0217097}" dt="2025-05-14T23:08:53.836" v="566" actId="20577"/>
          <ac:spMkLst>
            <pc:docMk/>
            <pc:sldMk cId="3737687181" sldId="746"/>
            <ac:spMk id="14" creationId="{23C48694-59A2-BC3B-C030-EC20F3A2D7B7}"/>
          </ac:spMkLst>
        </pc:spChg>
        <pc:grpChg chg="mod">
          <ac:chgData name="Darren Engels" userId="866d592f-6553-42c7-a4d4-ffcfce1c820f" providerId="ADAL" clId="{C80B45C6-4B7F-4BFE-9D7D-48FBE0217097}" dt="2025-05-14T23:08:10.009" v="511" actId="1076"/>
          <ac:grpSpMkLst>
            <pc:docMk/>
            <pc:sldMk cId="3737687181" sldId="746"/>
            <ac:grpSpMk id="13" creationId="{D31C7391-AA53-958C-9BAA-3352417858F3}"/>
          </ac:grpSpMkLst>
        </pc:grpChg>
      </pc:sldChg>
      <pc:sldChg chg="add">
        <pc:chgData name="Darren Engels" userId="866d592f-6553-42c7-a4d4-ffcfce1c820f" providerId="ADAL" clId="{C80B45C6-4B7F-4BFE-9D7D-48FBE0217097}" dt="2025-05-14T22:37:38.636" v="0" actId="2890"/>
        <pc:sldMkLst>
          <pc:docMk/>
          <pc:sldMk cId="4154400922" sldId="751"/>
        </pc:sldMkLst>
      </pc:sldChg>
      <pc:sldChg chg="modSp add mod">
        <pc:chgData name="Darren Engels" userId="866d592f-6553-42c7-a4d4-ffcfce1c820f" providerId="ADAL" clId="{C80B45C6-4B7F-4BFE-9D7D-48FBE0217097}" dt="2025-05-15T18:15:56.040" v="4357" actId="6549"/>
        <pc:sldMkLst>
          <pc:docMk/>
          <pc:sldMk cId="263269792" sldId="752"/>
        </pc:sldMkLst>
        <pc:spChg chg="mod">
          <ac:chgData name="Darren Engels" userId="866d592f-6553-42c7-a4d4-ffcfce1c820f" providerId="ADAL" clId="{C80B45C6-4B7F-4BFE-9D7D-48FBE0217097}" dt="2025-05-14T23:19:21.210" v="1210" actId="14100"/>
          <ac:spMkLst>
            <pc:docMk/>
            <pc:sldMk cId="263269792" sldId="752"/>
            <ac:spMk id="11" creationId="{A34009C3-9BB5-200F-6F29-02CD60CF3797}"/>
          </ac:spMkLst>
        </pc:spChg>
        <pc:spChg chg="mod">
          <ac:chgData name="Darren Engels" userId="866d592f-6553-42c7-a4d4-ffcfce1c820f" providerId="ADAL" clId="{C80B45C6-4B7F-4BFE-9D7D-48FBE0217097}" dt="2025-05-15T18:15:56.040" v="4357" actId="6549"/>
          <ac:spMkLst>
            <pc:docMk/>
            <pc:sldMk cId="263269792" sldId="752"/>
            <ac:spMk id="14" creationId="{9BDBA394-6C25-6B88-0E2B-3A4B13A53D17}"/>
          </ac:spMkLst>
        </pc:spChg>
      </pc:sldChg>
      <pc:sldChg chg="addSp delSp modSp add mod">
        <pc:chgData name="Darren Engels" userId="866d592f-6553-42c7-a4d4-ffcfce1c820f" providerId="ADAL" clId="{C80B45C6-4B7F-4BFE-9D7D-48FBE0217097}" dt="2025-05-15T17:36:13.190" v="4299" actId="6549"/>
        <pc:sldMkLst>
          <pc:docMk/>
          <pc:sldMk cId="1156177716" sldId="753"/>
        </pc:sldMkLst>
        <pc:spChg chg="mod">
          <ac:chgData name="Darren Engels" userId="866d592f-6553-42c7-a4d4-ffcfce1c820f" providerId="ADAL" clId="{C80B45C6-4B7F-4BFE-9D7D-48FBE0217097}" dt="2025-05-14T23:14:30.281" v="856" actId="5793"/>
          <ac:spMkLst>
            <pc:docMk/>
            <pc:sldMk cId="1156177716" sldId="753"/>
            <ac:spMk id="11" creationId="{1BAAAFCB-58B7-40C2-F09D-F8CD188984D0}"/>
          </ac:spMkLst>
        </pc:spChg>
        <pc:spChg chg="mod">
          <ac:chgData name="Darren Engels" userId="866d592f-6553-42c7-a4d4-ffcfce1c820f" providerId="ADAL" clId="{C80B45C6-4B7F-4BFE-9D7D-48FBE0217097}" dt="2025-05-15T17:34:53.396" v="4297" actId="6549"/>
          <ac:spMkLst>
            <pc:docMk/>
            <pc:sldMk cId="1156177716" sldId="753"/>
            <ac:spMk id="14" creationId="{494CC339-2B7F-C9CD-0684-778AACBFEAEA}"/>
          </ac:spMkLst>
        </pc:spChg>
        <pc:spChg chg="mod">
          <ac:chgData name="Darren Engels" userId="866d592f-6553-42c7-a4d4-ffcfce1c820f" providerId="ADAL" clId="{C80B45C6-4B7F-4BFE-9D7D-48FBE0217097}" dt="2025-05-15T17:36:09.051" v="4298" actId="1076"/>
          <ac:spMkLst>
            <pc:docMk/>
            <pc:sldMk cId="1156177716" sldId="753"/>
            <ac:spMk id="20" creationId="{F2AA8F74-506B-0DBA-530D-0B37ABF97B00}"/>
          </ac:spMkLst>
        </pc:spChg>
      </pc:sldChg>
      <pc:sldChg chg="modSp add mod">
        <pc:chgData name="Darren Engels" userId="866d592f-6553-42c7-a4d4-ffcfce1c820f" providerId="ADAL" clId="{C80B45C6-4B7F-4BFE-9D7D-48FBE0217097}" dt="2025-05-15T19:37:12.495" v="4362" actId="14100"/>
        <pc:sldMkLst>
          <pc:docMk/>
          <pc:sldMk cId="322599753" sldId="754"/>
        </pc:sldMkLst>
        <pc:spChg chg="mod">
          <ac:chgData name="Darren Engels" userId="866d592f-6553-42c7-a4d4-ffcfce1c820f" providerId="ADAL" clId="{C80B45C6-4B7F-4BFE-9D7D-48FBE0217097}" dt="2025-05-15T18:14:16.194" v="4319" actId="20577"/>
          <ac:spMkLst>
            <pc:docMk/>
            <pc:sldMk cId="322599753" sldId="754"/>
            <ac:spMk id="6" creationId="{75B96CD4-CFF7-CA9E-7A05-E03072B882B4}"/>
          </ac:spMkLst>
        </pc:spChg>
        <pc:spChg chg="mod">
          <ac:chgData name="Darren Engels" userId="866d592f-6553-42c7-a4d4-ffcfce1c820f" providerId="ADAL" clId="{C80B45C6-4B7F-4BFE-9D7D-48FBE0217097}" dt="2025-05-15T19:37:12.495" v="4362" actId="14100"/>
          <ac:spMkLst>
            <pc:docMk/>
            <pc:sldMk cId="322599753" sldId="754"/>
            <ac:spMk id="13" creationId="{D86E3776-B7A8-AA0F-CE77-2412E35689C7}"/>
          </ac:spMkLst>
        </pc:spChg>
      </pc:sldChg>
      <pc:sldChg chg="modSp add del mod">
        <pc:chgData name="Darren Engels" userId="866d592f-6553-42c7-a4d4-ffcfce1c820f" providerId="ADAL" clId="{C80B45C6-4B7F-4BFE-9D7D-48FBE0217097}" dt="2025-05-14T23:42:58.081" v="2745" actId="47"/>
        <pc:sldMkLst>
          <pc:docMk/>
          <pc:sldMk cId="3364655928" sldId="754"/>
        </pc:sldMkLst>
      </pc:sldChg>
      <pc:sldChg chg="modSp add mod ord">
        <pc:chgData name="Darren Engels" userId="866d592f-6553-42c7-a4d4-ffcfce1c820f" providerId="ADAL" clId="{C80B45C6-4B7F-4BFE-9D7D-48FBE0217097}" dt="2025-05-20T15:11:35.296" v="4397" actId="6549"/>
        <pc:sldMkLst>
          <pc:docMk/>
          <pc:sldMk cId="2629282869" sldId="755"/>
        </pc:sldMkLst>
        <pc:spChg chg="mod">
          <ac:chgData name="Darren Engels" userId="866d592f-6553-42c7-a4d4-ffcfce1c820f" providerId="ADAL" clId="{C80B45C6-4B7F-4BFE-9D7D-48FBE0217097}" dt="2025-05-20T15:11:35.296" v="4397" actId="6549"/>
          <ac:spMkLst>
            <pc:docMk/>
            <pc:sldMk cId="2629282869" sldId="755"/>
            <ac:spMk id="14" creationId="{2D9DC988-95FB-20B4-3321-F7435FA5059D}"/>
          </ac:spMkLst>
        </pc:spChg>
      </pc:sldChg>
      <pc:sldChg chg="add del">
        <pc:chgData name="Darren Engels" userId="866d592f-6553-42c7-a4d4-ffcfce1c820f" providerId="ADAL" clId="{C80B45C6-4B7F-4BFE-9D7D-48FBE0217097}" dt="2025-05-14T23:42:49.190" v="2744" actId="47"/>
        <pc:sldMkLst>
          <pc:docMk/>
          <pc:sldMk cId="3019797004" sldId="755"/>
        </pc:sldMkLst>
      </pc:sldChg>
    </pc:docChg>
  </pc:docChgLst>
  <pc:docChgLst>
    <pc:chgData name="Darren Engels" userId="866d592f-6553-42c7-a4d4-ffcfce1c820f" providerId="ADAL" clId="{BD4D4445-8EBE-415A-ADE6-C7F1B045658E}"/>
    <pc:docChg chg="undo custSel addSld delSld modSld modSection">
      <pc:chgData name="Darren Engels" userId="866d592f-6553-42c7-a4d4-ffcfce1c820f" providerId="ADAL" clId="{BD4D4445-8EBE-415A-ADE6-C7F1B045658E}" dt="2025-05-14T15:01:37.679" v="463" actId="2696"/>
      <pc:docMkLst>
        <pc:docMk/>
      </pc:docMkLst>
      <pc:sldChg chg="add del">
        <pc:chgData name="Darren Engels" userId="866d592f-6553-42c7-a4d4-ffcfce1c820f" providerId="ADAL" clId="{BD4D4445-8EBE-415A-ADE6-C7F1B045658E}" dt="2025-05-14T15:01:37.679" v="463" actId="2696"/>
        <pc:sldMkLst>
          <pc:docMk/>
          <pc:sldMk cId="3971226399" sldId="709"/>
        </pc:sldMkLst>
      </pc:sldChg>
      <pc:sldChg chg="modSp mod">
        <pc:chgData name="Darren Engels" userId="866d592f-6553-42c7-a4d4-ffcfce1c820f" providerId="ADAL" clId="{BD4D4445-8EBE-415A-ADE6-C7F1B045658E}" dt="2025-05-13T22:09:15.487" v="458" actId="20577"/>
        <pc:sldMkLst>
          <pc:docMk/>
          <pc:sldMk cId="2093969089" sldId="744"/>
        </pc:sldMkLst>
        <pc:spChg chg="mod">
          <ac:chgData name="Darren Engels" userId="866d592f-6553-42c7-a4d4-ffcfce1c820f" providerId="ADAL" clId="{BD4D4445-8EBE-415A-ADE6-C7F1B045658E}" dt="2025-05-13T22:09:15.487" v="458" actId="20577"/>
          <ac:spMkLst>
            <pc:docMk/>
            <pc:sldMk cId="2093969089" sldId="744"/>
            <ac:spMk id="14" creationId="{854FD439-F5A9-823F-1665-3DB48EBE7371}"/>
          </ac:spMkLst>
        </pc:spChg>
      </pc:sldChg>
      <pc:sldChg chg="add">
        <pc:chgData name="Darren Engels" userId="866d592f-6553-42c7-a4d4-ffcfce1c820f" providerId="ADAL" clId="{BD4D4445-8EBE-415A-ADE6-C7F1B045658E}" dt="2025-05-13T22:04:13.487" v="0" actId="2890"/>
        <pc:sldMkLst>
          <pc:docMk/>
          <pc:sldMk cId="2147524792" sldId="745"/>
        </pc:sldMkLst>
      </pc:sldChg>
      <pc:sldChg chg="addSp delSp modSp mod">
        <pc:chgData name="Darren Engels" userId="866d592f-6553-42c7-a4d4-ffcfce1c820f" providerId="ADAL" clId="{BD4D4445-8EBE-415A-ADE6-C7F1B045658E}" dt="2025-05-14T14:39:44.776" v="461" actId="478"/>
        <pc:sldMkLst>
          <pc:docMk/>
          <pc:sldMk cId="1525038168" sldId="747"/>
        </pc:sldMkLst>
      </pc:sldChg>
    </pc:docChg>
  </pc:docChgLst>
  <pc:docChgLst>
    <pc:chgData name="Jenny McLean" userId="f4b03344-2901-4481-87c4-7c473820e949" providerId="ADAL" clId="{6D801F98-EB89-4717-AFC0-3A007C3F2B4D}"/>
    <pc:docChg chg="undo redo custSel addSld delSld modSld sldOrd modSection">
      <pc:chgData name="Jenny McLean" userId="f4b03344-2901-4481-87c4-7c473820e949" providerId="ADAL" clId="{6D801F98-EB89-4717-AFC0-3A007C3F2B4D}" dt="2025-05-14T21:33:04.043" v="1059" actId="700"/>
      <pc:docMkLst>
        <pc:docMk/>
      </pc:docMkLst>
      <pc:sldChg chg="addSp modSp mod">
        <pc:chgData name="Jenny McLean" userId="f4b03344-2901-4481-87c4-7c473820e949" providerId="ADAL" clId="{6D801F98-EB89-4717-AFC0-3A007C3F2B4D}" dt="2025-05-13T21:54:12.336" v="481" actId="20577"/>
        <pc:sldMkLst>
          <pc:docMk/>
          <pc:sldMk cId="199842157" sldId="264"/>
        </pc:sldMkLst>
      </pc:sldChg>
      <pc:sldChg chg="addSp modSp del mod">
        <pc:chgData name="Jenny McLean" userId="f4b03344-2901-4481-87c4-7c473820e949" providerId="ADAL" clId="{6D801F98-EB89-4717-AFC0-3A007C3F2B4D}" dt="2025-05-13T23:27:22.043" v="486" actId="47"/>
        <pc:sldMkLst>
          <pc:docMk/>
          <pc:sldMk cId="972892872" sldId="280"/>
        </pc:sldMkLst>
      </pc:sldChg>
      <pc:sldChg chg="addSp delSp modSp mod ord">
        <pc:chgData name="Jenny McLean" userId="f4b03344-2901-4481-87c4-7c473820e949" providerId="ADAL" clId="{6D801F98-EB89-4717-AFC0-3A007C3F2B4D}" dt="2025-05-13T21:20:16.111" v="89" actId="12788"/>
        <pc:sldMkLst>
          <pc:docMk/>
          <pc:sldMk cId="2695127653" sldId="665"/>
        </pc:sldMkLst>
      </pc:sldChg>
      <pc:sldChg chg="del">
        <pc:chgData name="Jenny McLean" userId="f4b03344-2901-4481-87c4-7c473820e949" providerId="ADAL" clId="{6D801F98-EB89-4717-AFC0-3A007C3F2B4D}" dt="2025-05-13T20:51:21.720" v="11" actId="47"/>
        <pc:sldMkLst>
          <pc:docMk/>
          <pc:sldMk cId="1337035957" sldId="667"/>
        </pc:sldMkLst>
      </pc:sldChg>
      <pc:sldChg chg="del">
        <pc:chgData name="Jenny McLean" userId="f4b03344-2901-4481-87c4-7c473820e949" providerId="ADAL" clId="{6D801F98-EB89-4717-AFC0-3A007C3F2B4D}" dt="2025-05-13T20:51:22.844" v="12" actId="47"/>
        <pc:sldMkLst>
          <pc:docMk/>
          <pc:sldMk cId="4012202950" sldId="668"/>
        </pc:sldMkLst>
      </pc:sldChg>
      <pc:sldChg chg="del">
        <pc:chgData name="Jenny McLean" userId="f4b03344-2901-4481-87c4-7c473820e949" providerId="ADAL" clId="{6D801F98-EB89-4717-AFC0-3A007C3F2B4D}" dt="2025-05-13T20:51:23.696" v="13" actId="47"/>
        <pc:sldMkLst>
          <pc:docMk/>
          <pc:sldMk cId="1055655376" sldId="669"/>
        </pc:sldMkLst>
      </pc:sldChg>
      <pc:sldChg chg="del">
        <pc:chgData name="Jenny McLean" userId="f4b03344-2901-4481-87c4-7c473820e949" providerId="ADAL" clId="{6D801F98-EB89-4717-AFC0-3A007C3F2B4D}" dt="2025-05-14T15:25:54.458" v="696" actId="47"/>
        <pc:sldMkLst>
          <pc:docMk/>
          <pc:sldMk cId="2608857457" sldId="674"/>
        </pc:sldMkLst>
      </pc:sldChg>
      <pc:sldChg chg="del">
        <pc:chgData name="Jenny McLean" userId="f4b03344-2901-4481-87c4-7c473820e949" providerId="ADAL" clId="{6D801F98-EB89-4717-AFC0-3A007C3F2B4D}" dt="2025-05-14T15:25:57.094" v="697" actId="47"/>
        <pc:sldMkLst>
          <pc:docMk/>
          <pc:sldMk cId="3776603506" sldId="675"/>
        </pc:sldMkLst>
      </pc:sldChg>
      <pc:sldChg chg="del">
        <pc:chgData name="Jenny McLean" userId="f4b03344-2901-4481-87c4-7c473820e949" providerId="ADAL" clId="{6D801F98-EB89-4717-AFC0-3A007C3F2B4D}" dt="2025-05-14T15:26:00.108" v="698" actId="47"/>
        <pc:sldMkLst>
          <pc:docMk/>
          <pc:sldMk cId="3695700126" sldId="677"/>
        </pc:sldMkLst>
      </pc:sldChg>
      <pc:sldChg chg="del">
        <pc:chgData name="Jenny McLean" userId="f4b03344-2901-4481-87c4-7c473820e949" providerId="ADAL" clId="{6D801F98-EB89-4717-AFC0-3A007C3F2B4D}" dt="2025-05-14T15:26:02.071" v="699" actId="47"/>
        <pc:sldMkLst>
          <pc:docMk/>
          <pc:sldMk cId="3806431620" sldId="678"/>
        </pc:sldMkLst>
      </pc:sldChg>
      <pc:sldChg chg="del">
        <pc:chgData name="Jenny McLean" userId="f4b03344-2901-4481-87c4-7c473820e949" providerId="ADAL" clId="{6D801F98-EB89-4717-AFC0-3A007C3F2B4D}" dt="2025-05-14T15:29:21.788" v="703" actId="47"/>
        <pc:sldMkLst>
          <pc:docMk/>
          <pc:sldMk cId="4042189865" sldId="681"/>
        </pc:sldMkLst>
      </pc:sldChg>
      <pc:sldChg chg="del">
        <pc:chgData name="Jenny McLean" userId="f4b03344-2901-4481-87c4-7c473820e949" providerId="ADAL" clId="{6D801F98-EB89-4717-AFC0-3A007C3F2B4D}" dt="2025-05-13T21:02:31.136" v="22" actId="47"/>
        <pc:sldMkLst>
          <pc:docMk/>
          <pc:sldMk cId="158177852" sldId="688"/>
        </pc:sldMkLst>
      </pc:sldChg>
      <pc:sldChg chg="modSp mod">
        <pc:chgData name="Jenny McLean" userId="f4b03344-2901-4481-87c4-7c473820e949" providerId="ADAL" clId="{6D801F98-EB89-4717-AFC0-3A007C3F2B4D}" dt="2025-05-14T16:55:44.398" v="1041" actId="1076"/>
        <pc:sldMkLst>
          <pc:docMk/>
          <pc:sldMk cId="4088881821" sldId="694"/>
        </pc:sldMkLst>
      </pc:sldChg>
      <pc:sldChg chg="modSp mod">
        <pc:chgData name="Jenny McLean" userId="f4b03344-2901-4481-87c4-7c473820e949" providerId="ADAL" clId="{6D801F98-EB89-4717-AFC0-3A007C3F2B4D}" dt="2025-05-14T16:56:49.083" v="1055" actId="2711"/>
        <pc:sldMkLst>
          <pc:docMk/>
          <pc:sldMk cId="496521451" sldId="695"/>
        </pc:sldMkLst>
      </pc:sldChg>
      <pc:sldChg chg="del">
        <pc:chgData name="Jenny McLean" userId="f4b03344-2901-4481-87c4-7c473820e949" providerId="ADAL" clId="{6D801F98-EB89-4717-AFC0-3A007C3F2B4D}" dt="2025-05-13T20:51:39.272" v="15" actId="47"/>
        <pc:sldMkLst>
          <pc:docMk/>
          <pc:sldMk cId="3459362019" sldId="696"/>
        </pc:sldMkLst>
      </pc:sldChg>
      <pc:sldChg chg="add del">
        <pc:chgData name="Jenny McLean" userId="f4b03344-2901-4481-87c4-7c473820e949" providerId="ADAL" clId="{6D801F98-EB89-4717-AFC0-3A007C3F2B4D}" dt="2025-05-13T20:52:07.245" v="20" actId="47"/>
        <pc:sldMkLst>
          <pc:docMk/>
          <pc:sldMk cId="2185074228" sldId="697"/>
        </pc:sldMkLst>
      </pc:sldChg>
      <pc:sldChg chg="add del">
        <pc:chgData name="Jenny McLean" userId="f4b03344-2901-4481-87c4-7c473820e949" providerId="ADAL" clId="{6D801F98-EB89-4717-AFC0-3A007C3F2B4D}" dt="2025-05-13T20:51:55.305" v="18" actId="47"/>
        <pc:sldMkLst>
          <pc:docMk/>
          <pc:sldMk cId="867742245" sldId="700"/>
        </pc:sldMkLst>
      </pc:sldChg>
      <pc:sldChg chg="del">
        <pc:chgData name="Jenny McLean" userId="f4b03344-2901-4481-87c4-7c473820e949" providerId="ADAL" clId="{6D801F98-EB89-4717-AFC0-3A007C3F2B4D}" dt="2025-05-14T15:29:37.540" v="706" actId="47"/>
        <pc:sldMkLst>
          <pc:docMk/>
          <pc:sldMk cId="3971226399" sldId="709"/>
        </pc:sldMkLst>
      </pc:sldChg>
      <pc:sldChg chg="ord">
        <pc:chgData name="Jenny McLean" userId="f4b03344-2901-4481-87c4-7c473820e949" providerId="ADAL" clId="{6D801F98-EB89-4717-AFC0-3A007C3F2B4D}" dt="2025-05-14T15:27:26.133" v="701"/>
        <pc:sldMkLst>
          <pc:docMk/>
          <pc:sldMk cId="1126653836" sldId="713"/>
        </pc:sldMkLst>
      </pc:sldChg>
      <pc:sldChg chg="addSp modSp del">
        <pc:chgData name="Jenny McLean" userId="f4b03344-2901-4481-87c4-7c473820e949" providerId="ADAL" clId="{6D801F98-EB89-4717-AFC0-3A007C3F2B4D}" dt="2025-05-13T21:30:08.146" v="247" actId="47"/>
        <pc:sldMkLst>
          <pc:docMk/>
          <pc:sldMk cId="2458989246" sldId="715"/>
        </pc:sldMkLst>
      </pc:sldChg>
      <pc:sldChg chg="addSp delSp modSp mod modClrScheme chgLayout">
        <pc:chgData name="Jenny McLean" userId="f4b03344-2901-4481-87c4-7c473820e949" providerId="ADAL" clId="{6D801F98-EB89-4717-AFC0-3A007C3F2B4D}" dt="2025-05-13T21:32:52.867" v="287" actId="122"/>
        <pc:sldMkLst>
          <pc:docMk/>
          <pc:sldMk cId="625044249" sldId="716"/>
        </pc:sldMkLst>
        <pc:spChg chg="mod ord">
          <ac:chgData name="Jenny McLean" userId="f4b03344-2901-4481-87c4-7c473820e949" providerId="ADAL" clId="{6D801F98-EB89-4717-AFC0-3A007C3F2B4D}" dt="2025-05-13T21:32:28.866" v="280" actId="700"/>
          <ac:spMkLst>
            <pc:docMk/>
            <pc:sldMk cId="625044249" sldId="716"/>
            <ac:spMk id="4" creationId="{0F866FD3-B9C4-5F63-7FD0-9D36913189E5}"/>
          </ac:spMkLst>
        </pc:spChg>
        <pc:spChg chg="mod ord">
          <ac:chgData name="Jenny McLean" userId="f4b03344-2901-4481-87c4-7c473820e949" providerId="ADAL" clId="{6D801F98-EB89-4717-AFC0-3A007C3F2B4D}" dt="2025-05-13T21:32:28.866" v="280" actId="700"/>
          <ac:spMkLst>
            <pc:docMk/>
            <pc:sldMk cId="625044249" sldId="716"/>
            <ac:spMk id="5" creationId="{B14D0F69-D6C6-E438-0ED4-AEF1A035C43C}"/>
          </ac:spMkLst>
        </pc:spChg>
        <pc:spChg chg="add mod ord">
          <ac:chgData name="Jenny McLean" userId="f4b03344-2901-4481-87c4-7c473820e949" providerId="ADAL" clId="{6D801F98-EB89-4717-AFC0-3A007C3F2B4D}" dt="2025-05-13T21:32:47.261" v="286" actId="12788"/>
          <ac:spMkLst>
            <pc:docMk/>
            <pc:sldMk cId="625044249" sldId="716"/>
            <ac:spMk id="6" creationId="{C282D4E1-3517-BBF5-1AA9-5CED069CC474}"/>
          </ac:spMkLst>
        </pc:spChg>
        <pc:spChg chg="mod ord">
          <ac:chgData name="Jenny McLean" userId="f4b03344-2901-4481-87c4-7c473820e949" providerId="ADAL" clId="{6D801F98-EB89-4717-AFC0-3A007C3F2B4D}" dt="2025-05-13T21:32:52.867" v="287" actId="122"/>
          <ac:spMkLst>
            <pc:docMk/>
            <pc:sldMk cId="625044249" sldId="716"/>
            <ac:spMk id="13" creationId="{000BEF58-17BE-9C7B-F4A5-A0B804564516}"/>
          </ac:spMkLst>
        </pc:spChg>
      </pc:sldChg>
      <pc:sldChg chg="modSp mod">
        <pc:chgData name="Jenny McLean" userId="f4b03344-2901-4481-87c4-7c473820e949" providerId="ADAL" clId="{6D801F98-EB89-4717-AFC0-3A007C3F2B4D}" dt="2025-05-13T20:53:20.954" v="21" actId="1035"/>
        <pc:sldMkLst>
          <pc:docMk/>
          <pc:sldMk cId="2004047766" sldId="722"/>
        </pc:sldMkLst>
      </pc:sldChg>
      <pc:sldChg chg="del">
        <pc:chgData name="Jenny McLean" userId="f4b03344-2901-4481-87c4-7c473820e949" providerId="ADAL" clId="{6D801F98-EB89-4717-AFC0-3A007C3F2B4D}" dt="2025-05-14T15:29:34.492" v="705" actId="47"/>
        <pc:sldMkLst>
          <pc:docMk/>
          <pc:sldMk cId="3988524274" sldId="724"/>
        </pc:sldMkLst>
      </pc:sldChg>
      <pc:sldChg chg="del">
        <pc:chgData name="Jenny McLean" userId="f4b03344-2901-4481-87c4-7c473820e949" providerId="ADAL" clId="{6D801F98-EB89-4717-AFC0-3A007C3F2B4D}" dt="2025-05-14T15:29:47.870" v="707" actId="47"/>
        <pc:sldMkLst>
          <pc:docMk/>
          <pc:sldMk cId="1033858078" sldId="726"/>
        </pc:sldMkLst>
      </pc:sldChg>
      <pc:sldChg chg="del">
        <pc:chgData name="Jenny McLean" userId="f4b03344-2901-4481-87c4-7c473820e949" providerId="ADAL" clId="{6D801F98-EB89-4717-AFC0-3A007C3F2B4D}" dt="2025-05-14T15:29:30.308" v="704" actId="47"/>
        <pc:sldMkLst>
          <pc:docMk/>
          <pc:sldMk cId="917263720" sldId="736"/>
        </pc:sldMkLst>
      </pc:sldChg>
      <pc:sldChg chg="del">
        <pc:chgData name="Jenny McLean" userId="f4b03344-2901-4481-87c4-7c473820e949" providerId="ADAL" clId="{6D801F98-EB89-4717-AFC0-3A007C3F2B4D}" dt="2025-05-14T15:27:35.687" v="702" actId="47"/>
        <pc:sldMkLst>
          <pc:docMk/>
          <pc:sldMk cId="49879469" sldId="737"/>
        </pc:sldMkLst>
      </pc:sldChg>
      <pc:sldChg chg="addSp delSp modSp add mod ord setBg modNotesTx">
        <pc:chgData name="Jenny McLean" userId="f4b03344-2901-4481-87c4-7c473820e949" providerId="ADAL" clId="{6D801F98-EB89-4717-AFC0-3A007C3F2B4D}" dt="2025-05-14T15:33:47.420" v="880" actId="20577"/>
        <pc:sldMkLst>
          <pc:docMk/>
          <pc:sldMk cId="3407613474" sldId="743"/>
        </pc:sldMkLst>
      </pc:sldChg>
      <pc:sldChg chg="addSp delSp modSp add mod modClrScheme chgLayout">
        <pc:chgData name="Jenny McLean" userId="f4b03344-2901-4481-87c4-7c473820e949" providerId="ADAL" clId="{6D801F98-EB89-4717-AFC0-3A007C3F2B4D}" dt="2025-05-13T23:29:46.552" v="546" actId="20577"/>
        <pc:sldMkLst>
          <pc:docMk/>
          <pc:sldMk cId="2093969089" sldId="744"/>
        </pc:sldMkLst>
        <pc:spChg chg="add mod">
          <ac:chgData name="Jenny McLean" userId="f4b03344-2901-4481-87c4-7c473820e949" providerId="ADAL" clId="{6D801F98-EB89-4717-AFC0-3A007C3F2B4D}" dt="2025-05-13T21:31:58.398" v="272" actId="12788"/>
          <ac:spMkLst>
            <pc:docMk/>
            <pc:sldMk cId="2093969089" sldId="744"/>
            <ac:spMk id="2" creationId="{A1A120CF-87B3-3F3A-2D60-8906ABAF3EDC}"/>
          </ac:spMkLst>
        </pc:spChg>
        <pc:spChg chg="mod ord">
          <ac:chgData name="Jenny McLean" userId="f4b03344-2901-4481-87c4-7c473820e949" providerId="ADAL" clId="{6D801F98-EB89-4717-AFC0-3A007C3F2B4D}" dt="2025-05-13T21:31:13.997" v="251" actId="700"/>
          <ac:spMkLst>
            <pc:docMk/>
            <pc:sldMk cId="2093969089" sldId="744"/>
            <ac:spMk id="4" creationId="{4D819F0E-7443-D81C-4988-7678F1B42DE8}"/>
          </ac:spMkLst>
        </pc:spChg>
        <pc:spChg chg="mod ord">
          <ac:chgData name="Jenny McLean" userId="f4b03344-2901-4481-87c4-7c473820e949" providerId="ADAL" clId="{6D801F98-EB89-4717-AFC0-3A007C3F2B4D}" dt="2025-05-13T21:31:13.997" v="251" actId="700"/>
          <ac:spMkLst>
            <pc:docMk/>
            <pc:sldMk cId="2093969089" sldId="744"/>
            <ac:spMk id="5" creationId="{209A6A5C-EE2F-19D3-7370-D510144A2264}"/>
          </ac:spMkLst>
        </pc:spChg>
        <pc:spChg chg="mod ord">
          <ac:chgData name="Jenny McLean" userId="f4b03344-2901-4481-87c4-7c473820e949" providerId="ADAL" clId="{6D801F98-EB89-4717-AFC0-3A007C3F2B4D}" dt="2025-05-13T23:29:46.552" v="546" actId="20577"/>
          <ac:spMkLst>
            <pc:docMk/>
            <pc:sldMk cId="2093969089" sldId="744"/>
            <ac:spMk id="14" creationId="{854FD439-F5A9-823F-1665-3DB48EBE7371}"/>
          </ac:spMkLst>
        </pc:spChg>
      </pc:sldChg>
      <pc:sldChg chg="del">
        <pc:chgData name="Jenny McLean" userId="f4b03344-2901-4481-87c4-7c473820e949" providerId="ADAL" clId="{6D801F98-EB89-4717-AFC0-3A007C3F2B4D}" dt="2025-05-13T23:28:29.625" v="489" actId="47"/>
        <pc:sldMkLst>
          <pc:docMk/>
          <pc:sldMk cId="2147524792" sldId="745"/>
        </pc:sldMkLst>
      </pc:sldChg>
      <pc:sldChg chg="addSp delSp modSp add mod ord">
        <pc:chgData name="Jenny McLean" userId="f4b03344-2901-4481-87c4-7c473820e949" providerId="ADAL" clId="{6D801F98-EB89-4717-AFC0-3A007C3F2B4D}" dt="2025-05-14T16:55:05.507" v="1035" actId="6549"/>
        <pc:sldMkLst>
          <pc:docMk/>
          <pc:sldMk cId="3737687181" sldId="746"/>
        </pc:sldMkLst>
        <pc:spChg chg="mod">
          <ac:chgData name="Jenny McLean" userId="f4b03344-2901-4481-87c4-7c473820e949" providerId="ADAL" clId="{6D801F98-EB89-4717-AFC0-3A007C3F2B4D}" dt="2025-05-14T16:55:05.507" v="1035" actId="6549"/>
          <ac:spMkLst>
            <pc:docMk/>
            <pc:sldMk cId="3737687181" sldId="746"/>
            <ac:spMk id="14" creationId="{23C48694-59A2-BC3B-C030-EC20F3A2D7B7}"/>
          </ac:spMkLst>
        </pc:spChg>
        <pc:grpChg chg="mod">
          <ac:chgData name="Jenny McLean" userId="f4b03344-2901-4481-87c4-7c473820e949" providerId="ADAL" clId="{6D801F98-EB89-4717-AFC0-3A007C3F2B4D}" dt="2025-05-13T23:30:07.121" v="549" actId="1076"/>
          <ac:grpSpMkLst>
            <pc:docMk/>
            <pc:sldMk cId="3737687181" sldId="746"/>
            <ac:grpSpMk id="13" creationId="{D31C7391-AA53-958C-9BAA-3352417858F3}"/>
          </ac:grpSpMkLst>
        </pc:grpChg>
        <pc:cxnChg chg="mod">
          <ac:chgData name="Jenny McLean" userId="f4b03344-2901-4481-87c4-7c473820e949" providerId="ADAL" clId="{6D801F98-EB89-4717-AFC0-3A007C3F2B4D}" dt="2025-05-14T16:54:50.418" v="1031" actId="14100"/>
          <ac:cxnSpMkLst>
            <pc:docMk/>
            <pc:sldMk cId="3737687181" sldId="746"/>
            <ac:cxnSpMk id="17" creationId="{6DC4C275-8E73-9F9E-CA0C-475D45EC1E53}"/>
          </ac:cxnSpMkLst>
        </pc:cxnChg>
      </pc:sldChg>
      <pc:sldChg chg="add del">
        <pc:chgData name="Jenny McLean" userId="f4b03344-2901-4481-87c4-7c473820e949" providerId="ADAL" clId="{6D801F98-EB89-4717-AFC0-3A007C3F2B4D}" dt="2025-05-14T16:54:57.802" v="1034" actId="47"/>
        <pc:sldMkLst>
          <pc:docMk/>
          <pc:sldMk cId="1525038168" sldId="747"/>
        </pc:sldMkLst>
      </pc:sldChg>
      <pc:sldChg chg="modSp new mod">
        <pc:chgData name="Jenny McLean" userId="f4b03344-2901-4481-87c4-7c473820e949" providerId="ADAL" clId="{6D801F98-EB89-4717-AFC0-3A007C3F2B4D}" dt="2025-05-14T15:25:48.985" v="695" actId="20577"/>
        <pc:sldMkLst>
          <pc:docMk/>
          <pc:sldMk cId="3485042321" sldId="748"/>
        </pc:sldMkLst>
      </pc:sldChg>
      <pc:sldChg chg="addSp modSp new mod">
        <pc:chgData name="Jenny McLean" userId="f4b03344-2901-4481-87c4-7c473820e949" providerId="ADAL" clId="{6D801F98-EB89-4717-AFC0-3A007C3F2B4D}" dt="2025-05-14T15:25:24.319" v="684" actId="20577"/>
        <pc:sldMkLst>
          <pc:docMk/>
          <pc:sldMk cId="877476618" sldId="749"/>
        </pc:sldMkLst>
      </pc:sldChg>
      <pc:sldChg chg="addSp modSp new mod modClrScheme chgLayout">
        <pc:chgData name="Jenny McLean" userId="f4b03344-2901-4481-87c4-7c473820e949" providerId="ADAL" clId="{6D801F98-EB89-4717-AFC0-3A007C3F2B4D}" dt="2025-05-14T21:33:04.043" v="1059" actId="700"/>
        <pc:sldMkLst>
          <pc:docMk/>
          <pc:sldMk cId="3148741020" sldId="750"/>
        </pc:sldMkLst>
      </pc:sldChg>
      <pc:sldChg chg="new del">
        <pc:chgData name="Jenny McLean" userId="f4b03344-2901-4481-87c4-7c473820e949" providerId="ADAL" clId="{6D801F98-EB89-4717-AFC0-3A007C3F2B4D}" dt="2025-05-14T21:33:01.294" v="1058" actId="680"/>
        <pc:sldMkLst>
          <pc:docMk/>
          <pc:sldMk cId="698515936" sldId="751"/>
        </pc:sldMkLst>
      </pc:sldChg>
    </pc:docChg>
  </pc:docChgLst>
</pc:chgInfo>
</file>

<file path=ppt/comments/modernComment_2F0_FB12DA0.xml><?xml version="1.0" encoding="utf-8"?>
<p188:cmLst xmlns:a="http://schemas.openxmlformats.org/drawingml/2006/main" xmlns:r="http://schemas.openxmlformats.org/officeDocument/2006/relationships" xmlns:p188="http://schemas.microsoft.com/office/powerpoint/2018/8/main">
  <p188:cm id="{8D36508C-ABD6-4315-A930-3594EF9F47E0}" authorId="{A5C99FFB-6161-6729-7CBA-D8D86554F98D}" status="resolved" created="2025-05-15T18:16:17.240" complete="100000">
    <ac:txMkLst xmlns:ac="http://schemas.microsoft.com/office/drawing/2013/main/command">
      <pc:docMk xmlns:pc="http://schemas.microsoft.com/office/powerpoint/2013/main/command"/>
      <pc:sldMk xmlns:pc="http://schemas.microsoft.com/office/powerpoint/2013/main/command" cId="263269792" sldId="752"/>
      <ac:spMk id="14" creationId="{9BDBA394-6C25-6B88-0E2B-3A4B13A53D17}"/>
      <ac:txMk cp="278" len="16">
        <ac:context len="391" hash="1973572476"/>
      </ac:txMk>
    </ac:txMkLst>
    <p188:pos x="7703574" y="1917892"/>
    <p188:txBody>
      <a:bodyPr/>
      <a:lstStyle/>
      <a:p>
        <a:r>
          <a:rPr lang="en-US"/>
          <a:t>It was previously impact and value.</a:t>
        </a:r>
      </a:p>
    </p188:txBody>
  </p188:cm>
</p188:cmLst>
</file>

<file path=ppt/comments/modernComment_2F5_AE9AFD77.xml><?xml version="1.0" encoding="utf-8"?>
<p188:cmLst xmlns:a="http://schemas.openxmlformats.org/drawingml/2006/main" xmlns:r="http://schemas.openxmlformats.org/officeDocument/2006/relationships" xmlns:p188="http://schemas.microsoft.com/office/powerpoint/2018/8/main">
  <p188:cm id="{58AC7D63-DB42-451F-ADA6-58457F57AF9B}" authorId="{458E252F-75A8-A724-4462-C98FBDE10335}" created="2025-05-20T15:16:12.507">
    <pc:sldMkLst xmlns:pc="http://schemas.microsoft.com/office/powerpoint/2013/main/command">
      <pc:docMk/>
      <pc:sldMk cId="2929393015" sldId="757"/>
    </pc:sldMkLst>
    <p188:txBody>
      <a:bodyPr/>
      <a:lstStyle/>
      <a:p>
        <a:r>
          <a:rPr lang="en-US"/>
          <a:t>[@Darren Engels]  any edits to suit CGEF audience?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ED7CBB-18D0-2AD9-CA2A-540FFB71BC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E2134F-8767-6653-B72D-C0689B7BD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D431D6-600A-4586-BABA-2966D2D1DF39}" type="datetimeFigureOut">
              <a:rPr lang="en-US" smtClean="0"/>
              <a:t>5/20/2025</a:t>
            </a:fld>
            <a:endParaRPr lang="en-US"/>
          </a:p>
        </p:txBody>
      </p:sp>
      <p:sp>
        <p:nvSpPr>
          <p:cNvPr id="4" name="Footer Placeholder 3">
            <a:extLst>
              <a:ext uri="{FF2B5EF4-FFF2-40B4-BE49-F238E27FC236}">
                <a16:creationId xmlns:a16="http://schemas.microsoft.com/office/drawing/2014/main" id="{D50531AE-C174-92AF-62B1-6D2B351A19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for distribution</a:t>
            </a:r>
          </a:p>
        </p:txBody>
      </p:sp>
      <p:sp>
        <p:nvSpPr>
          <p:cNvPr id="5" name="Slide Number Placeholder 4">
            <a:extLst>
              <a:ext uri="{FF2B5EF4-FFF2-40B4-BE49-F238E27FC236}">
                <a16:creationId xmlns:a16="http://schemas.microsoft.com/office/drawing/2014/main" id="{737686CF-903A-EE30-89A8-7A323B3928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95B65-E4BB-48DE-B3ED-BC0865A02BB7}" type="slidenum">
              <a:rPr lang="en-US" smtClean="0"/>
              <a:t>‹#›</a:t>
            </a:fld>
            <a:endParaRPr lang="en-US"/>
          </a:p>
        </p:txBody>
      </p:sp>
    </p:spTree>
    <p:extLst>
      <p:ext uri="{BB962C8B-B14F-4D97-AF65-F5344CB8AC3E}">
        <p14:creationId xmlns:p14="http://schemas.microsoft.com/office/powerpoint/2010/main" val="1923843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586D9-6FF8-4A52-B711-D5C589214AD1}"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for distribution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1EA77-11C7-4977-9B3E-8BCAABB66144}" type="slidenum">
              <a:rPr lang="en-US" smtClean="0"/>
              <a:t>‹#›</a:t>
            </a:fld>
            <a:endParaRPr lang="en-US"/>
          </a:p>
        </p:txBody>
      </p:sp>
    </p:spTree>
    <p:extLst>
      <p:ext uri="{BB962C8B-B14F-4D97-AF65-F5344CB8AC3E}">
        <p14:creationId xmlns:p14="http://schemas.microsoft.com/office/powerpoint/2010/main" val="40640804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&amp; DARREN</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2</a:t>
            </a:fld>
            <a:endParaRPr lang="en-US"/>
          </a:p>
        </p:txBody>
      </p:sp>
    </p:spTree>
    <p:extLst>
      <p:ext uri="{BB962C8B-B14F-4D97-AF65-F5344CB8AC3E}">
        <p14:creationId xmlns:p14="http://schemas.microsoft.com/office/powerpoint/2010/main" val="251790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1C128-364E-E077-A9BB-51B31E1F7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1E409-1923-C573-6192-2AAE50B8F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72491-C9F0-0A1F-56E5-391579CCC4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DARREN</a:t>
            </a:r>
          </a:p>
          <a:p>
            <a:endParaRPr lang="en-CA" b="0" dirty="0"/>
          </a:p>
        </p:txBody>
      </p:sp>
      <p:sp>
        <p:nvSpPr>
          <p:cNvPr id="4" name="Footer Placeholder 3">
            <a:extLst>
              <a:ext uri="{FF2B5EF4-FFF2-40B4-BE49-F238E27FC236}">
                <a16:creationId xmlns:a16="http://schemas.microsoft.com/office/drawing/2014/main" id="{1F10FA17-B62D-B037-30BA-B43D45C526DC}"/>
              </a:ext>
            </a:extLst>
          </p:cNvPr>
          <p:cNvSpPr>
            <a:spLocks noGrp="1"/>
          </p:cNvSpPr>
          <p:nvPr>
            <p:ph type="ftr" sz="quarter" idx="4"/>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FB8F80C3-C4DC-1E5D-4CE5-9CBDF2CDEC4F}"/>
              </a:ext>
            </a:extLst>
          </p:cNvPr>
          <p:cNvSpPr>
            <a:spLocks noGrp="1"/>
          </p:cNvSpPr>
          <p:nvPr>
            <p:ph type="sldNum" sz="quarter" idx="5"/>
          </p:nvPr>
        </p:nvSpPr>
        <p:spPr/>
        <p:txBody>
          <a:bodyPr/>
          <a:lstStyle/>
          <a:p>
            <a:fld id="{A831EA77-11C7-4977-9B3E-8BCAABB66144}" type="slidenum">
              <a:rPr lang="en-US" smtClean="0"/>
              <a:t>20</a:t>
            </a:fld>
            <a:endParaRPr lang="en-US"/>
          </a:p>
        </p:txBody>
      </p:sp>
    </p:spTree>
    <p:extLst>
      <p:ext uri="{BB962C8B-B14F-4D97-AF65-F5344CB8AC3E}">
        <p14:creationId xmlns:p14="http://schemas.microsoft.com/office/powerpoint/2010/main" val="97265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D8848-748C-BE22-533A-6DCAEF47C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C9314-C88D-C771-A7F8-4A7BEA0BC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BF030-91EA-66CD-3191-A45D6D94F1E3}"/>
              </a:ext>
            </a:extLst>
          </p:cNvPr>
          <p:cNvSpPr>
            <a:spLocks noGrp="1"/>
          </p:cNvSpPr>
          <p:nvPr>
            <p:ph type="body" idx="1"/>
          </p:nvPr>
        </p:nvSpPr>
        <p:spPr/>
        <p:txBody>
          <a:bodyPr/>
          <a:lstStyle/>
          <a:p>
            <a:r>
              <a:rPr lang="en-US" dirty="0"/>
              <a:t>DARREN </a:t>
            </a:r>
          </a:p>
          <a:p>
            <a:r>
              <a:rPr lang="en-US" dirty="0"/>
              <a:t>Vision is </a:t>
            </a:r>
            <a:r>
              <a:rPr lang="en-US" i="1" dirty="0"/>
              <a:t>where</a:t>
            </a:r>
            <a:r>
              <a:rPr lang="en-US" dirty="0"/>
              <a:t> you're going; Purpose is </a:t>
            </a:r>
            <a:r>
              <a:rPr lang="en-US" i="1" dirty="0"/>
              <a:t>why</a:t>
            </a:r>
            <a:r>
              <a:rPr lang="en-US" dirty="0"/>
              <a:t> you're making the journey. Both are crucial for a strong 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A vision </a:t>
            </a:r>
            <a:r>
              <a:rPr lang="fr-FR" b="0" dirty="0" err="1"/>
              <a:t>without</a:t>
            </a:r>
            <a:r>
              <a:rPr lang="fr-FR" b="0" dirty="0"/>
              <a:t> PURPOSE </a:t>
            </a:r>
            <a:r>
              <a:rPr lang="fr-FR" b="0" dirty="0" err="1"/>
              <a:t>is</a:t>
            </a:r>
            <a:r>
              <a:rPr lang="fr-FR" b="0" dirty="0"/>
              <a:t> a fantasy.</a:t>
            </a:r>
            <a:endParaRPr lang="en-CA" b="0" dirty="0"/>
          </a:p>
          <a:p>
            <a:endParaRPr lang="en-CA" dirty="0"/>
          </a:p>
          <a:p>
            <a:endParaRPr lang="en-CA" dirty="0"/>
          </a:p>
        </p:txBody>
      </p:sp>
      <p:sp>
        <p:nvSpPr>
          <p:cNvPr id="4" name="Footer Placeholder 3">
            <a:extLst>
              <a:ext uri="{FF2B5EF4-FFF2-40B4-BE49-F238E27FC236}">
                <a16:creationId xmlns:a16="http://schemas.microsoft.com/office/drawing/2014/main" id="{9D3FF40E-14BB-5354-511A-3FCC22F4146C}"/>
              </a:ext>
            </a:extLst>
          </p:cNvPr>
          <p:cNvSpPr>
            <a:spLocks noGrp="1"/>
          </p:cNvSpPr>
          <p:nvPr>
            <p:ph type="ftr" sz="quarter" idx="4"/>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2A249394-2154-D24C-D281-E7683C5296D3}"/>
              </a:ext>
            </a:extLst>
          </p:cNvPr>
          <p:cNvSpPr>
            <a:spLocks noGrp="1"/>
          </p:cNvSpPr>
          <p:nvPr>
            <p:ph type="sldNum" sz="quarter" idx="5"/>
          </p:nvPr>
        </p:nvSpPr>
        <p:spPr/>
        <p:txBody>
          <a:bodyPr/>
          <a:lstStyle/>
          <a:p>
            <a:fld id="{A831EA77-11C7-4977-9B3E-8BCAABB66144}" type="slidenum">
              <a:rPr lang="en-US" smtClean="0"/>
              <a:t>21</a:t>
            </a:fld>
            <a:endParaRPr lang="en-US"/>
          </a:p>
        </p:txBody>
      </p:sp>
    </p:spTree>
    <p:extLst>
      <p:ext uri="{BB962C8B-B14F-4D97-AF65-F5344CB8AC3E}">
        <p14:creationId xmlns:p14="http://schemas.microsoft.com/office/powerpoint/2010/main" val="30417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3E4-98D5-6DEF-8653-6CB31EF9C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69326-4082-4412-38D1-0C9D573CC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808C9-585B-52D3-41AD-9A322B8F0C39}"/>
              </a:ext>
            </a:extLst>
          </p:cNvPr>
          <p:cNvSpPr>
            <a:spLocks noGrp="1"/>
          </p:cNvSpPr>
          <p:nvPr>
            <p:ph type="body" idx="1"/>
          </p:nvPr>
        </p:nvSpPr>
        <p:spPr/>
        <p:txBody>
          <a:bodyPr/>
          <a:lstStyle/>
          <a:p>
            <a:pPr marL="342900" marR="0" lvl="0" indent="-342900">
              <a:lnSpc>
                <a:spcPct val="107000"/>
              </a:lnSpc>
              <a:buFont typeface="Symbol" panose="05050102010706020507" pitchFamily="18" charset="2"/>
              <a:buChar char=""/>
            </a:pPr>
            <a:r>
              <a:rPr lang="en-CA" sz="1800" kern="100">
                <a:effectLst/>
                <a:latin typeface="Arial" panose="020B0604020202020204" pitchFamily="34" charset="0"/>
                <a:ea typeface="Aptos" panose="020B0004020202020204" pitchFamily="34" charset="0"/>
                <a:cs typeface="Times New Roman" panose="02020603050405020304" pitchFamily="18" charset="0"/>
              </a:rPr>
              <a:t>BIG2 was the brainchild of Darren – because BHAG (used across other business canvas type models) was insufficient to for the investor audience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CA" sz="1800" kern="100">
                <a:effectLst/>
                <a:latin typeface="Arial" panose="020B0604020202020204" pitchFamily="34" charset="0"/>
                <a:ea typeface="Aptos" panose="020B0004020202020204" pitchFamily="34" charset="0"/>
                <a:cs typeface="Times New Roman" panose="02020603050405020304" pitchFamily="18" charset="0"/>
              </a:rPr>
              <a:t>BHAG ultimately falls short in that setting a large goal ignores that the business can have a meaningful social impact, while also generating a financial return to stakeholders.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1F650E5-008B-4BB3-E489-5DED9D3C97A3}"/>
              </a:ext>
            </a:extLst>
          </p:cNvPr>
          <p:cNvSpPr>
            <a:spLocks noGrp="1"/>
          </p:cNvSpPr>
          <p:nvPr>
            <p:ph type="ftr" sz="quarter" idx="4"/>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4640805F-81B1-EE4A-4798-6D4DFA5E1033}"/>
              </a:ext>
            </a:extLst>
          </p:cNvPr>
          <p:cNvSpPr>
            <a:spLocks noGrp="1"/>
          </p:cNvSpPr>
          <p:nvPr>
            <p:ph type="sldNum" sz="quarter" idx="5"/>
          </p:nvPr>
        </p:nvSpPr>
        <p:spPr/>
        <p:txBody>
          <a:bodyPr/>
          <a:lstStyle/>
          <a:p>
            <a:fld id="{A831EA77-11C7-4977-9B3E-8BCAABB66144}" type="slidenum">
              <a:rPr lang="en-US" smtClean="0"/>
              <a:t>23</a:t>
            </a:fld>
            <a:endParaRPr lang="en-US"/>
          </a:p>
        </p:txBody>
      </p:sp>
    </p:spTree>
    <p:extLst>
      <p:ext uri="{BB962C8B-B14F-4D97-AF65-F5344CB8AC3E}">
        <p14:creationId xmlns:p14="http://schemas.microsoft.com/office/powerpoint/2010/main" val="358023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None/>
            </a:pPr>
            <a:r>
              <a:rPr lang="en-CA" sz="1200" b="1" kern="100">
                <a:effectLst/>
                <a:ea typeface="Inter Regular" panose="02000503000000020004"/>
                <a:cs typeface="Times New Roman" panose="02020603050405020304" pitchFamily="18" charset="0"/>
              </a:rPr>
              <a:t>Define and Quantify the First BIG</a:t>
            </a:r>
            <a:endParaRPr lang="en-CA" kern="100">
              <a:effectLst/>
              <a:ea typeface="Inter Regular" panose="02000503000000020004"/>
              <a:cs typeface="Times New Roman" panose="02020603050405020304" pitchFamily="18" charset="0"/>
            </a:endParaRPr>
          </a:p>
          <a:p>
            <a:pPr marL="342900" lvl="0" indent="-342900">
              <a:lnSpc>
                <a:spcPct val="107000"/>
              </a:lnSpc>
              <a:spcBef>
                <a:spcPts val="600"/>
              </a:spcBef>
              <a:spcAft>
                <a:spcPts val="800"/>
              </a:spcAft>
              <a:buFont typeface="Arial" panose="020B0604020202020204" pitchFamily="34" charset="0"/>
              <a:buChar char="•"/>
            </a:pPr>
            <a:r>
              <a:rPr lang="en-CA" sz="1200" kern="100">
                <a:effectLst/>
                <a:ea typeface="Inter Regular" panose="02000503000000020004"/>
                <a:cs typeface="Times New Roman" panose="02020603050405020304" pitchFamily="18" charset="0"/>
              </a:rPr>
              <a:t>After the company’s vision and purpose have been articulated, set ambitious but realistic goals of the first BIG that reflect the company’s vision and purpose. The goals need to be SMART – Specific, Measurable, Achievable, Realistic, and Time-Bound.</a:t>
            </a:r>
            <a:endParaRPr lang="en-CA" kern="100">
              <a:effectLst/>
              <a:ea typeface="Inter Regular" panose="02000503000000020004"/>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200" kern="100">
                <a:effectLst/>
                <a:ea typeface="Source Sans Pro" panose="020B0503030403020204" pitchFamily="34" charset="0"/>
                <a:cs typeface="Source Sans Pro" panose="020B0503030403020204" pitchFamily="34" charset="0"/>
              </a:rPr>
              <a:t>What is the biggest impact that you could have on your world or community? How would you quantify this impact? </a:t>
            </a:r>
            <a:endParaRPr lang="en-CA" kern="100">
              <a:effectLst/>
              <a:ea typeface="Inter Regular" panose="02000503000000020004"/>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200" kern="100">
                <a:effectLst/>
                <a:ea typeface="Source Sans Pro" panose="020B0503030403020204" pitchFamily="34" charset="0"/>
                <a:cs typeface="Source Sans Pro" panose="020B0503030403020204" pitchFamily="34" charset="0"/>
              </a:rPr>
              <a:t>At what point in the future timeline of the business might you to be able to achieve this? </a:t>
            </a:r>
            <a:endParaRPr lang="en-CA" kern="100">
              <a:effectLst/>
              <a:ea typeface="Inter Regular" panose="02000503000000020004"/>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200" kern="100">
                <a:effectLst/>
                <a:ea typeface="Inter Regular" panose="02000503000000020004"/>
                <a:cs typeface="Times New Roman" panose="02020603050405020304" pitchFamily="18" charset="0"/>
              </a:rPr>
              <a:t>Has the first BIG been aligned with the company’s organizational strategy? </a:t>
            </a:r>
          </a:p>
          <a:p>
            <a:pPr marL="342900" lvl="0" indent="-342900">
              <a:lnSpc>
                <a:spcPct val="107000"/>
              </a:lnSpc>
              <a:spcAft>
                <a:spcPts val="800"/>
              </a:spcAft>
              <a:buFont typeface="Arial" panose="020B0604020202020204" pitchFamily="34" charset="0"/>
              <a:buChar char="•"/>
            </a:pPr>
            <a:r>
              <a:rPr lang="en-CA" sz="1200" kern="100">
                <a:effectLst/>
                <a:ea typeface="Inter Regular" panose="02000503000000020004"/>
                <a:cs typeface="Times New Roman" panose="02020603050405020304" pitchFamily="18" charset="0"/>
              </a:rPr>
              <a:t>Does the First BIG align with the company’s culture and core values? How? Can you prove it?</a:t>
            </a:r>
            <a:endParaRPr lang="en-CA" kern="100">
              <a:effectLst/>
              <a:ea typeface="Inter Regular" panose="02000503000000020004"/>
              <a:cs typeface="Times New Roman" panose="02020603050405020304" pitchFamily="18" charset="0"/>
            </a:endParaRPr>
          </a:p>
          <a:p>
            <a:endParaRPr lang="en-US"/>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24</a:t>
            </a:fld>
            <a:endParaRPr lang="en-US"/>
          </a:p>
        </p:txBody>
      </p:sp>
    </p:spTree>
    <p:extLst>
      <p:ext uri="{BB962C8B-B14F-4D97-AF65-F5344CB8AC3E}">
        <p14:creationId xmlns:p14="http://schemas.microsoft.com/office/powerpoint/2010/main" val="281922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DARREN</a:t>
            </a:r>
          </a:p>
          <a:p>
            <a:endParaRPr lang="en-US" dirty="0"/>
          </a:p>
          <a:p>
            <a:r>
              <a:rPr lang="en-US" dirty="0" err="1"/>
              <a:t>Clearsky</a:t>
            </a:r>
            <a:endParaRPr lang="en-US" dirty="0"/>
          </a:p>
          <a:p>
            <a:pPr marL="0" indent="0">
              <a:lnSpc>
                <a:spcPct val="100000"/>
              </a:lnSpc>
              <a:buFont typeface="Arial" panose="020B0604020202020204" pitchFamily="34" charset="0"/>
              <a:buNone/>
            </a:pPr>
            <a:r>
              <a:rPr lang="en-US" dirty="0"/>
              <a:t>Our vision is to </a:t>
            </a:r>
            <a:r>
              <a:rPr lang="en-US" dirty="0">
                <a:latin typeface="Inter Regular" panose="02000503000000020004" pitchFamily="2" charset="0"/>
                <a:ea typeface="Inter Regular" panose="02000503000000020004" pitchFamily="2" charset="0"/>
              </a:rPr>
              <a:t>deploy transformative fuel technologies that fundamentally change the way Canada approaches petrochemical energy sources.</a:t>
            </a:r>
          </a:p>
          <a:p>
            <a:pPr marL="0" indent="0">
              <a:lnSpc>
                <a:spcPct val="100000"/>
              </a:lnSpc>
              <a:buFont typeface="Arial" panose="020B0604020202020204" pitchFamily="34" charset="0"/>
              <a:buNone/>
            </a:pPr>
            <a:r>
              <a:rPr lang="en-US" dirty="0">
                <a:latin typeface="Inter Regular" panose="02000503000000020004" pitchFamily="2" charset="0"/>
                <a:ea typeface="Inter Regular" panose="02000503000000020004" pitchFamily="2" charset="0"/>
              </a:rPr>
              <a:t>Our purpose is to accelerate the global effort toward net-zero operations in the aviation and transport sectors.</a:t>
            </a:r>
          </a:p>
          <a:p>
            <a:pPr marL="0" indent="0">
              <a:lnSpc>
                <a:spcPct val="100000"/>
              </a:lnSpc>
              <a:buFont typeface="Arial" panose="020B0604020202020204" pitchFamily="34" charset="0"/>
              <a:buNone/>
            </a:pPr>
            <a:endParaRPr lang="en-US" dirty="0"/>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26</a:t>
            </a:fld>
            <a:endParaRPr lang="en-US"/>
          </a:p>
        </p:txBody>
      </p:sp>
    </p:spTree>
    <p:extLst>
      <p:ext uri="{BB962C8B-B14F-4D97-AF65-F5344CB8AC3E}">
        <p14:creationId xmlns:p14="http://schemas.microsoft.com/office/powerpoint/2010/main" val="203232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Inter" panose="02000503000000020004"/>
                <a:ea typeface="Inter Regular" panose="02000503000000020004"/>
                <a:cs typeface="Times New Roman" panose="02020603050405020304" pitchFamily="18" charset="0"/>
              </a:rPr>
              <a:t>DARREN</a:t>
            </a:r>
          </a:p>
          <a:p>
            <a:r>
              <a:rPr lang="en-CA" sz="1800" dirty="0">
                <a:effectLst/>
                <a:latin typeface="Inter" panose="02000503000000020004"/>
                <a:ea typeface="Inter Regular" panose="02000503000000020004"/>
                <a:cs typeface="Times New Roman" panose="02020603050405020304" pitchFamily="18" charset="0"/>
              </a:rPr>
              <a:t>With value created (or a picture of that value to be created), the company can now address a future liquidity and/or exit strategy. Remember, it is incumbent on the Company’s Executive Team and Board of Directors to return capital to investors.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ptos" panose="020B0004020202020204" pitchFamily="34" charset="0"/>
                <a:ea typeface="Inter Regular" panose="02000503000000020004"/>
                <a:cs typeface="Times New Roman" panose="02020603050405020304" pitchFamily="18" charset="0"/>
              </a:rPr>
              <a:t>In any environment, there is competition for capital, only the degree of scarcity changes in bullish or bearish times. And given that humans want to be entertained by story and emotionally connected, storytelling is not optional – it is essential. Companies that master the art of evidence-based narrative differentiate themselves, gain the emotional connection, and therefore trust of the investor faster, and secure the necessary funding needed to scale to realize the vision. </a:t>
            </a:r>
          </a:p>
          <a:p>
            <a:endParaRPr lang="en-CA" dirty="0"/>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28</a:t>
            </a:fld>
            <a:endParaRPr lang="en-US"/>
          </a:p>
        </p:txBody>
      </p:sp>
    </p:spTree>
    <p:extLst>
      <p:ext uri="{BB962C8B-B14F-4D97-AF65-F5344CB8AC3E}">
        <p14:creationId xmlns:p14="http://schemas.microsoft.com/office/powerpoint/2010/main" val="394751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DARREN</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29</a:t>
            </a:fld>
            <a:endParaRPr lang="en-US"/>
          </a:p>
        </p:txBody>
      </p:sp>
    </p:spTree>
    <p:extLst>
      <p:ext uri="{BB962C8B-B14F-4D97-AF65-F5344CB8AC3E}">
        <p14:creationId xmlns:p14="http://schemas.microsoft.com/office/powerpoint/2010/main" val="197715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C4144-DD98-5AEE-8E46-A2137F3D9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C4DF7-5BBD-867B-F33F-CCF99AA05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10915-A899-9416-2A73-AFED59066316}"/>
              </a:ext>
            </a:extLst>
          </p:cNvPr>
          <p:cNvSpPr>
            <a:spLocks noGrp="1"/>
          </p:cNvSpPr>
          <p:nvPr>
            <p:ph type="body" idx="1"/>
          </p:nvPr>
        </p:nvSpPr>
        <p:spPr/>
        <p:txBody>
          <a:bodyPr/>
          <a:lstStyle/>
          <a:p>
            <a:r>
              <a:rPr lang="en-US" dirty="0"/>
              <a:t>DARREN invite questions </a:t>
            </a:r>
          </a:p>
          <a:p>
            <a:r>
              <a:rPr lang="en-US" dirty="0"/>
              <a:t>JENNY to offer prompting questions if none from audience:</a:t>
            </a:r>
          </a:p>
          <a:p>
            <a:pPr marL="171450" indent="-171450">
              <a:buFontTx/>
              <a:buChar char="-"/>
            </a:pPr>
            <a:r>
              <a:rPr lang="en-US" dirty="0"/>
              <a:t>Does everyone understand the 2 and 20 model (How investors make money)?</a:t>
            </a:r>
          </a:p>
          <a:p>
            <a:pPr marL="171450" indent="-171450">
              <a:buFontTx/>
              <a:buChar char="-"/>
            </a:pPr>
            <a:r>
              <a:rPr lang="en-US" dirty="0"/>
              <a:t>A lot of the data comes from the U.S.  Can you talk about how we as Canadians should understand that data? </a:t>
            </a:r>
          </a:p>
          <a:p>
            <a:pPr marL="0" indent="0">
              <a:buFontTx/>
              <a:buNone/>
            </a:pPr>
            <a:endParaRPr lang="en-US" dirty="0"/>
          </a:p>
        </p:txBody>
      </p:sp>
      <p:sp>
        <p:nvSpPr>
          <p:cNvPr id="4" name="Footer Placeholder 3">
            <a:extLst>
              <a:ext uri="{FF2B5EF4-FFF2-40B4-BE49-F238E27FC236}">
                <a16:creationId xmlns:a16="http://schemas.microsoft.com/office/drawing/2014/main" id="{7B629F4E-208A-9C67-9057-A07E0510DD97}"/>
              </a:ext>
            </a:extLst>
          </p:cNvPr>
          <p:cNvSpPr>
            <a:spLocks noGrp="1"/>
          </p:cNvSpPr>
          <p:nvPr>
            <p:ph type="ftr" sz="quarter" idx="4"/>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BFF99257-7883-7BA4-2ECA-004BF7715B8B}"/>
              </a:ext>
            </a:extLst>
          </p:cNvPr>
          <p:cNvSpPr>
            <a:spLocks noGrp="1"/>
          </p:cNvSpPr>
          <p:nvPr>
            <p:ph type="sldNum" sz="quarter" idx="5"/>
          </p:nvPr>
        </p:nvSpPr>
        <p:spPr/>
        <p:txBody>
          <a:bodyPr/>
          <a:lstStyle/>
          <a:p>
            <a:fld id="{A831EA77-11C7-4977-9B3E-8BCAABB66144}" type="slidenum">
              <a:rPr lang="en-US" smtClean="0"/>
              <a:t>30</a:t>
            </a:fld>
            <a:endParaRPr lang="en-US"/>
          </a:p>
        </p:txBody>
      </p:sp>
    </p:spTree>
    <p:extLst>
      <p:ext uri="{BB962C8B-B14F-4D97-AF65-F5344CB8AC3E}">
        <p14:creationId xmlns:p14="http://schemas.microsoft.com/office/powerpoint/2010/main" val="389023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 purpose = what is our big2 (implicit) </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3</a:t>
            </a:fld>
            <a:endParaRPr lang="en-US"/>
          </a:p>
        </p:txBody>
      </p:sp>
    </p:spTree>
    <p:extLst>
      <p:ext uri="{BB962C8B-B14F-4D97-AF65-F5344CB8AC3E}">
        <p14:creationId xmlns:p14="http://schemas.microsoft.com/office/powerpoint/2010/main" val="253541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4</a:t>
            </a:fld>
            <a:endParaRPr lang="en-US"/>
          </a:p>
        </p:txBody>
      </p:sp>
    </p:spTree>
    <p:extLst>
      <p:ext uri="{BB962C8B-B14F-4D97-AF65-F5344CB8AC3E}">
        <p14:creationId xmlns:p14="http://schemas.microsoft.com/office/powerpoint/2010/main" val="427563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DARREN</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13</a:t>
            </a:fld>
            <a:endParaRPr lang="en-US"/>
          </a:p>
        </p:txBody>
      </p:sp>
    </p:spTree>
    <p:extLst>
      <p:ext uri="{BB962C8B-B14F-4D97-AF65-F5344CB8AC3E}">
        <p14:creationId xmlns:p14="http://schemas.microsoft.com/office/powerpoint/2010/main" val="332066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DARREN invite questions </a:t>
            </a:r>
          </a:p>
          <a:p>
            <a:r>
              <a:rPr lang="en-US" dirty="0"/>
              <a:t>JENNY to offer prompting questions if none from audience:</a:t>
            </a:r>
          </a:p>
          <a:p>
            <a:pPr marL="171450" indent="-171450">
              <a:buFontTx/>
              <a:buChar char="-"/>
            </a:pPr>
            <a:r>
              <a:rPr lang="en-US" dirty="0"/>
              <a:t>Does everyone understand the 2 and 20 model (How investors make money)?</a:t>
            </a:r>
          </a:p>
          <a:p>
            <a:pPr marL="171450" indent="-171450">
              <a:buFontTx/>
              <a:buChar char="-"/>
            </a:pPr>
            <a:r>
              <a:rPr lang="en-US" dirty="0"/>
              <a:t>A lot of the data comes from the U.S.  Can you talk about how we as Canadians should understand that data? </a:t>
            </a:r>
          </a:p>
          <a:p>
            <a:pPr marL="0" indent="0">
              <a:buFontTx/>
              <a:buNone/>
            </a:pPr>
            <a:endParaRPr lang="en-US" dirty="0"/>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14</a:t>
            </a:fld>
            <a:endParaRPr lang="en-US"/>
          </a:p>
        </p:txBody>
      </p:sp>
    </p:spTree>
    <p:extLst>
      <p:ext uri="{BB962C8B-B14F-4D97-AF65-F5344CB8AC3E}">
        <p14:creationId xmlns:p14="http://schemas.microsoft.com/office/powerpoint/2010/main" val="94091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t>JENNY</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15</a:t>
            </a:fld>
            <a:endParaRPr lang="en-US"/>
          </a:p>
        </p:txBody>
      </p:sp>
    </p:spTree>
    <p:extLst>
      <p:ext uri="{BB962C8B-B14F-4D97-AF65-F5344CB8AC3E}">
        <p14:creationId xmlns:p14="http://schemas.microsoft.com/office/powerpoint/2010/main" val="182574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16</a:t>
            </a:fld>
            <a:endParaRPr lang="en-US"/>
          </a:p>
        </p:txBody>
      </p:sp>
    </p:spTree>
    <p:extLst>
      <p:ext uri="{BB962C8B-B14F-4D97-AF65-F5344CB8AC3E}">
        <p14:creationId xmlns:p14="http://schemas.microsoft.com/office/powerpoint/2010/main" val="399331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DARREN</a:t>
            </a:r>
          </a:p>
          <a:p>
            <a:r>
              <a:rPr lang="en-CA" dirty="0"/>
              <a:t>Investors need to want to join this dream</a:t>
            </a:r>
          </a:p>
          <a:p>
            <a:r>
              <a:rPr lang="en-CA" dirty="0"/>
              <a:t>Long term aspiration</a:t>
            </a:r>
          </a:p>
          <a:p>
            <a:r>
              <a:rPr lang="en-CA" dirty="0"/>
              <a:t>Bold vision, counteracting fear of being way out there along</a:t>
            </a:r>
          </a:p>
          <a:p>
            <a:r>
              <a:rPr lang="en-CA" dirty="0"/>
              <a:t>Importance of a grand vision to inspire</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18</a:t>
            </a:fld>
            <a:endParaRPr lang="en-US"/>
          </a:p>
        </p:txBody>
      </p:sp>
    </p:spTree>
    <p:extLst>
      <p:ext uri="{BB962C8B-B14F-4D97-AF65-F5344CB8AC3E}">
        <p14:creationId xmlns:p14="http://schemas.microsoft.com/office/powerpoint/2010/main" val="31905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dream alone is not investable. Strategic planning and execution are essential to secure resources..</a:t>
            </a:r>
          </a:p>
          <a:p>
            <a:r>
              <a:rPr lang="en-US"/>
              <a:t>Emphasize the combination of excellent strategic execution and creativity for change in realizing the vision.</a:t>
            </a:r>
          </a:p>
          <a:p>
            <a:r>
              <a:rPr lang="fr-FR"/>
              <a:t>Vision (aspiration &amp; inspiration) </a:t>
            </a:r>
            <a:r>
              <a:rPr lang="fr-FR" err="1"/>
              <a:t>meets</a:t>
            </a:r>
            <a:r>
              <a:rPr lang="fr-FR"/>
              <a:t> </a:t>
            </a:r>
            <a:r>
              <a:rPr lang="fr-FR" err="1"/>
              <a:t>Execution</a:t>
            </a:r>
            <a:r>
              <a:rPr lang="fr-FR"/>
              <a:t> (conviction &amp; discipline)</a:t>
            </a:r>
          </a:p>
          <a:p>
            <a:r>
              <a:rPr lang="en-US"/>
              <a:t>Underscore that a compelling vision must be supported by a concrete plan and the ability to execute effectively.</a:t>
            </a:r>
            <a:r>
              <a:rPr lang="fr-FR"/>
              <a:t>).</a:t>
            </a:r>
          </a:p>
        </p:txBody>
      </p:sp>
      <p:sp>
        <p:nvSpPr>
          <p:cNvPr id="4" name="Footer Placeholder 3"/>
          <p:cNvSpPr>
            <a:spLocks noGrp="1"/>
          </p:cNvSpPr>
          <p:nvPr>
            <p:ph type="ftr" sz="quarter" idx="4"/>
          </p:nvPr>
        </p:nvSpPr>
        <p:spPr/>
        <p:txBody>
          <a:bodyPr/>
          <a:lstStyle/>
          <a:p>
            <a:r>
              <a:rPr lang="en-US"/>
              <a:t>Confidential - not for distribution</a:t>
            </a:r>
          </a:p>
        </p:txBody>
      </p:sp>
      <p:sp>
        <p:nvSpPr>
          <p:cNvPr id="5" name="Slide Number Placeholder 4"/>
          <p:cNvSpPr>
            <a:spLocks noGrp="1"/>
          </p:cNvSpPr>
          <p:nvPr>
            <p:ph type="sldNum" sz="quarter" idx="5"/>
          </p:nvPr>
        </p:nvSpPr>
        <p:spPr/>
        <p:txBody>
          <a:bodyPr/>
          <a:lstStyle/>
          <a:p>
            <a:fld id="{A831EA77-11C7-4977-9B3E-8BCAABB66144}" type="slidenum">
              <a:rPr lang="en-US" smtClean="0"/>
              <a:t>19</a:t>
            </a:fld>
            <a:endParaRPr lang="en-US"/>
          </a:p>
        </p:txBody>
      </p:sp>
    </p:spTree>
    <p:extLst>
      <p:ext uri="{BB962C8B-B14F-4D97-AF65-F5344CB8AC3E}">
        <p14:creationId xmlns:p14="http://schemas.microsoft.com/office/powerpoint/2010/main" val="560654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gradient, logo, gfx">
    <p:bg>
      <p:bgPr>
        <a:gradFill>
          <a:gsLst>
            <a:gs pos="40000">
              <a:srgbClr val="1F4DD8"/>
            </a:gs>
            <a:gs pos="100000">
              <a:srgbClr val="259AED"/>
            </a:gs>
          </a:gsLst>
          <a:lin ang="18000000" scaled="0"/>
        </a:gradFill>
        <a:effectLst/>
      </p:bgPr>
    </p:bg>
    <p:spTree>
      <p:nvGrpSpPr>
        <p:cNvPr id="1" name=""/>
        <p:cNvGrpSpPr/>
        <p:nvPr/>
      </p:nvGrpSpPr>
      <p:grpSpPr>
        <a:xfrm>
          <a:off x="0" y="0"/>
          <a:ext cx="0" cy="0"/>
          <a:chOff x="0" y="0"/>
          <a:chExt cx="0" cy="0"/>
        </a:xfrm>
      </p:grpSpPr>
      <p:pic>
        <p:nvPicPr>
          <p:cNvPr id="17" name="Picture 16" descr="A paper plane in the sky">
            <a:extLst>
              <a:ext uri="{FF2B5EF4-FFF2-40B4-BE49-F238E27FC236}">
                <a16:creationId xmlns:a16="http://schemas.microsoft.com/office/drawing/2014/main" id="{07649340-E52F-E846-E454-743EA6016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593" y="1399156"/>
            <a:ext cx="5724364" cy="3928534"/>
          </a:xfrm>
          <a:prstGeom prst="rect">
            <a:avLst/>
          </a:prstGeom>
        </p:spPr>
      </p:pic>
      <p:sp>
        <p:nvSpPr>
          <p:cNvPr id="2" name="Title 1">
            <a:extLst>
              <a:ext uri="{FF2B5EF4-FFF2-40B4-BE49-F238E27FC236}">
                <a16:creationId xmlns:a16="http://schemas.microsoft.com/office/drawing/2014/main" id="{75CEA40D-850D-B5F7-2778-AD0D7142E534}"/>
              </a:ext>
            </a:extLst>
          </p:cNvPr>
          <p:cNvSpPr>
            <a:spLocks noGrp="1"/>
          </p:cNvSpPr>
          <p:nvPr>
            <p:ph type="ctrTitle"/>
          </p:nvPr>
        </p:nvSpPr>
        <p:spPr>
          <a:xfrm>
            <a:off x="1524000" y="2991293"/>
            <a:ext cx="9144000" cy="1417674"/>
          </a:xfrm>
        </p:spPr>
        <p:txBody>
          <a:bodyPr anchor="b">
            <a:normAutofit/>
          </a:bodyPr>
          <a:lstStyle>
            <a:lvl1pPr algn="ctr">
              <a:defRPr sz="4000">
                <a:solidFill>
                  <a:schemeClr val="bg2">
                    <a:lumMod val="20000"/>
                    <a:lumOff val="8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C38EC8B9-1668-74F1-2F19-AA2266F4175F}"/>
              </a:ext>
            </a:extLst>
          </p:cNvPr>
          <p:cNvSpPr>
            <a:spLocks noGrp="1"/>
          </p:cNvSpPr>
          <p:nvPr>
            <p:ph type="subTitle" idx="1"/>
          </p:nvPr>
        </p:nvSpPr>
        <p:spPr>
          <a:xfrm>
            <a:off x="1524000" y="4607442"/>
            <a:ext cx="9144000" cy="650358"/>
          </a:xfrm>
        </p:spPr>
        <p:txBody>
          <a:bodyPr>
            <a:normAutofit/>
          </a:bodyPr>
          <a:lstStyle>
            <a:lvl1pPr marL="0" indent="0" algn="ctr">
              <a:buNone/>
              <a:defRPr sz="2000" b="1">
                <a:solidFill>
                  <a:schemeClr val="bg2"/>
                </a:solidFill>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7" name="Picture 6">
            <a:extLst>
              <a:ext uri="{FF2B5EF4-FFF2-40B4-BE49-F238E27FC236}">
                <a16:creationId xmlns:a16="http://schemas.microsoft.com/office/drawing/2014/main" id="{FE153B61-28A2-A6C3-6E17-3D590A078EE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1090" y="2126792"/>
            <a:ext cx="5758733" cy="1092719"/>
          </a:xfrm>
          <a:prstGeom prst="rect">
            <a:avLst/>
          </a:prstGeom>
        </p:spPr>
      </p:pic>
      <p:pic>
        <p:nvPicPr>
          <p:cNvPr id="20" name="Picture 19" descr="A black background with blue clouds&#10;&#10;Description automatically generated">
            <a:extLst>
              <a:ext uri="{FF2B5EF4-FFF2-40B4-BE49-F238E27FC236}">
                <a16:creationId xmlns:a16="http://schemas.microsoft.com/office/drawing/2014/main" id="{D90A5BF4-C758-1598-DAFC-E147BEAC51BA}"/>
              </a:ext>
            </a:extLst>
          </p:cNvPr>
          <p:cNvPicPr>
            <a:picLocks noChangeAspect="1"/>
          </p:cNvPicPr>
          <p:nvPr userDrawn="1"/>
        </p:nvPicPr>
        <p:blipFill rotWithShape="1">
          <a:blip r:embed="rId4">
            <a:alphaModFix amt="40000"/>
          </a:blip>
          <a:srcRect l="65985" t="43320" b="28444"/>
          <a:stretch/>
        </p:blipFill>
        <p:spPr>
          <a:xfrm flipH="1">
            <a:off x="1292629" y="301331"/>
            <a:ext cx="1890837" cy="1585581"/>
          </a:xfrm>
          <a:prstGeom prst="rect">
            <a:avLst/>
          </a:prstGeom>
        </p:spPr>
      </p:pic>
      <p:pic>
        <p:nvPicPr>
          <p:cNvPr id="21" name="Picture 20" descr="A black background with blue clouds&#10;&#10;Description automatically generated">
            <a:extLst>
              <a:ext uri="{FF2B5EF4-FFF2-40B4-BE49-F238E27FC236}">
                <a16:creationId xmlns:a16="http://schemas.microsoft.com/office/drawing/2014/main" id="{F5D4B21D-6C3C-DB40-C7A3-5B9A65881286}"/>
              </a:ext>
            </a:extLst>
          </p:cNvPr>
          <p:cNvPicPr>
            <a:picLocks noChangeAspect="1"/>
          </p:cNvPicPr>
          <p:nvPr userDrawn="1"/>
        </p:nvPicPr>
        <p:blipFill rotWithShape="1">
          <a:blip r:embed="rId4">
            <a:alphaModFix amt="40000"/>
          </a:blip>
          <a:srcRect l="42651" r="14438" b="87507"/>
          <a:stretch/>
        </p:blipFill>
        <p:spPr>
          <a:xfrm>
            <a:off x="-303278" y="4408967"/>
            <a:ext cx="2563091" cy="1000741"/>
          </a:xfrm>
          <a:prstGeom prst="rect">
            <a:avLst/>
          </a:prstGeom>
        </p:spPr>
      </p:pic>
      <p:pic>
        <p:nvPicPr>
          <p:cNvPr id="24" name="Picture 23" descr="A black background with blue clouds&#10;&#10;Description automatically generated">
            <a:extLst>
              <a:ext uri="{FF2B5EF4-FFF2-40B4-BE49-F238E27FC236}">
                <a16:creationId xmlns:a16="http://schemas.microsoft.com/office/drawing/2014/main" id="{0ECBFA4D-CFF0-5065-40D0-B287A0FA05B4}"/>
              </a:ext>
            </a:extLst>
          </p:cNvPr>
          <p:cNvPicPr>
            <a:picLocks noChangeAspect="1"/>
          </p:cNvPicPr>
          <p:nvPr userDrawn="1"/>
        </p:nvPicPr>
        <p:blipFill rotWithShape="1">
          <a:blip r:embed="rId4">
            <a:alphaModFix amt="40000"/>
          </a:blip>
          <a:srcRect t="91262" r="74679"/>
          <a:stretch/>
        </p:blipFill>
        <p:spPr>
          <a:xfrm flipH="1">
            <a:off x="7035799" y="1153820"/>
            <a:ext cx="1407554" cy="490672"/>
          </a:xfrm>
          <a:prstGeom prst="rect">
            <a:avLst/>
          </a:prstGeom>
        </p:spPr>
      </p:pic>
    </p:spTree>
    <p:extLst>
      <p:ext uri="{BB962C8B-B14F-4D97-AF65-F5344CB8AC3E}">
        <p14:creationId xmlns:p14="http://schemas.microsoft.com/office/powerpoint/2010/main" val="221372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DC5A-B24D-8954-4284-1F961B0BF2E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2D7E124-96A8-201C-C1DC-1BCFA8645762}"/>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34B881C7-4C1D-74F7-9D18-86132A2F995E}"/>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6" name="Picture 5" descr="A paper airplane in blue background&#10;&#10;Description automatically generated">
            <a:extLst>
              <a:ext uri="{FF2B5EF4-FFF2-40B4-BE49-F238E27FC236}">
                <a16:creationId xmlns:a16="http://schemas.microsoft.com/office/drawing/2014/main" id="{389DFA26-3AE0-E116-A984-D57721BDE3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pic>
        <p:nvPicPr>
          <p:cNvPr id="7" name="Picture 6" descr="A blue and black text&#10;&#10;Description automatically generated">
            <a:extLst>
              <a:ext uri="{FF2B5EF4-FFF2-40B4-BE49-F238E27FC236}">
                <a16:creationId xmlns:a16="http://schemas.microsoft.com/office/drawing/2014/main" id="{8D7365A2-B0A0-BEA2-B8B3-B019221E98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3" name="Straight Connector 2">
            <a:extLst>
              <a:ext uri="{FF2B5EF4-FFF2-40B4-BE49-F238E27FC236}">
                <a16:creationId xmlns:a16="http://schemas.microsoft.com/office/drawing/2014/main" id="{9EC1722E-51B8-DA52-F253-54EE7B020274}"/>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54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ntent - blank w/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E4DB7C-9E45-2D51-DBBA-8AB7C38C167A}"/>
              </a:ext>
            </a:extLst>
          </p:cNvPr>
          <p:cNvSpPr>
            <a:spLocks noGrp="1"/>
          </p:cNvSpPr>
          <p:nvPr>
            <p:ph type="ftr" sz="quarter" idx="11"/>
          </p:nvPr>
        </p:nvSpPr>
        <p:spPr/>
        <p:txBody>
          <a:bodyPr/>
          <a:lstStyle/>
          <a:p>
            <a:r>
              <a:rPr lang="en-US"/>
              <a:t>Confidential - Not for Distribution</a:t>
            </a:r>
          </a:p>
        </p:txBody>
      </p:sp>
      <p:sp>
        <p:nvSpPr>
          <p:cNvPr id="4" name="Slide Number Placeholder 3">
            <a:extLst>
              <a:ext uri="{FF2B5EF4-FFF2-40B4-BE49-F238E27FC236}">
                <a16:creationId xmlns:a16="http://schemas.microsoft.com/office/drawing/2014/main" id="{7165EE56-DB7D-FE49-69AC-8CC0DDEA615F}"/>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5" name="Picture 4" descr="A blue and black text&#10;&#10;Description automatically generated">
            <a:extLst>
              <a:ext uri="{FF2B5EF4-FFF2-40B4-BE49-F238E27FC236}">
                <a16:creationId xmlns:a16="http://schemas.microsoft.com/office/drawing/2014/main" id="{8DB06546-6D20-7DCC-90A5-32248375E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2" name="Straight Connector 1">
            <a:extLst>
              <a:ext uri="{FF2B5EF4-FFF2-40B4-BE49-F238E27FC236}">
                <a16:creationId xmlns:a16="http://schemas.microsoft.com/office/drawing/2014/main" id="{F33AB837-D1CC-DA0E-F154-86FF678B4A12}"/>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84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ntent - blank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E4DB7C-9E45-2D51-DBBA-8AB7C38C167A}"/>
              </a:ext>
            </a:extLst>
          </p:cNvPr>
          <p:cNvSpPr>
            <a:spLocks noGrp="1"/>
          </p:cNvSpPr>
          <p:nvPr>
            <p:ph type="ftr" sz="quarter" idx="11"/>
          </p:nvPr>
        </p:nvSpPr>
        <p:spPr/>
        <p:txBody>
          <a:bodyPr/>
          <a:lstStyle/>
          <a:p>
            <a:r>
              <a:rPr lang="en-US"/>
              <a:t>Confidential - Not for Distribution</a:t>
            </a:r>
          </a:p>
        </p:txBody>
      </p:sp>
      <p:sp>
        <p:nvSpPr>
          <p:cNvPr id="4" name="Slide Number Placeholder 3">
            <a:extLst>
              <a:ext uri="{FF2B5EF4-FFF2-40B4-BE49-F238E27FC236}">
                <a16:creationId xmlns:a16="http://schemas.microsoft.com/office/drawing/2014/main" id="{7165EE56-DB7D-FE49-69AC-8CC0DDEA615F}"/>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33" name="Picture 32" descr="A blue and black text&#10;&#10;Description automatically generated">
            <a:extLst>
              <a:ext uri="{FF2B5EF4-FFF2-40B4-BE49-F238E27FC236}">
                <a16:creationId xmlns:a16="http://schemas.microsoft.com/office/drawing/2014/main" id="{76A8F980-BC4D-91B7-6C45-108A22559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Tree>
    <p:extLst>
      <p:ext uri="{BB962C8B-B14F-4D97-AF65-F5344CB8AC3E}">
        <p14:creationId xmlns:p14="http://schemas.microsoft.com/office/powerpoint/2010/main" val="2796713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CC62-49EE-4278-A896-BEBCDADEC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8C942-759B-D322-EC0B-07E7C9D0F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F3E1F-083A-31EF-67EE-722210786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5095ADE-CC5E-A5DD-19ED-BE0B5C8AC1DD}"/>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794003CC-E09D-9A29-1FCE-CCAE49B6E0E3}"/>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46F7D09B-4B97-6365-6A60-A04A4435C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5" name="Straight Connector 4">
            <a:extLst>
              <a:ext uri="{FF2B5EF4-FFF2-40B4-BE49-F238E27FC236}">
                <a16:creationId xmlns:a16="http://schemas.microsoft.com/office/drawing/2014/main" id="{884113E1-435D-A6CA-7ACB-201557C61271}"/>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57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white, logo, gf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F5095E-23ED-1C34-F3F0-F6E6EE173CC3}"/>
              </a:ext>
            </a:extLst>
          </p:cNvPr>
          <p:cNvSpPr/>
          <p:nvPr userDrawn="1"/>
        </p:nvSpPr>
        <p:spPr>
          <a:xfrm>
            <a:off x="7450667" y="0"/>
            <a:ext cx="4741333" cy="685799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CC62-49EE-4278-A896-BEBCDADECEDD}"/>
              </a:ext>
            </a:extLst>
          </p:cNvPr>
          <p:cNvSpPr>
            <a:spLocks noGrp="1"/>
          </p:cNvSpPr>
          <p:nvPr>
            <p:ph type="title"/>
          </p:nvPr>
        </p:nvSpPr>
        <p:spPr>
          <a:xfrm>
            <a:off x="882121" y="2445025"/>
            <a:ext cx="5974482" cy="2675613"/>
          </a:xfrm>
        </p:spPr>
        <p:txBody>
          <a:bodyPr anchor="b">
            <a:normAutofit/>
          </a:bodyPr>
          <a:lstStyle>
            <a:lvl1pPr>
              <a:defRPr sz="4400">
                <a:solidFill>
                  <a:schemeClr val="accent1">
                    <a:lumMod val="7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EF8F3E1F-083A-31EF-67EE-722210786120}"/>
              </a:ext>
            </a:extLst>
          </p:cNvPr>
          <p:cNvSpPr>
            <a:spLocks noGrp="1"/>
          </p:cNvSpPr>
          <p:nvPr>
            <p:ph type="body" sz="half" idx="2" hasCustomPrompt="1"/>
          </p:nvPr>
        </p:nvSpPr>
        <p:spPr>
          <a:xfrm>
            <a:off x="763583" y="1832777"/>
            <a:ext cx="3932237" cy="612249"/>
          </a:xfrm>
        </p:spPr>
        <p:txBody>
          <a:bodyPr anchor="b"/>
          <a:lstStyle>
            <a:lvl1pPr marL="0" indent="0">
              <a:buNone/>
              <a:defRPr sz="1600" b="1" i="0" baseline="0">
                <a:latin typeface="Brother 1816"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 HEAD</a:t>
            </a:r>
          </a:p>
        </p:txBody>
      </p:sp>
      <p:sp>
        <p:nvSpPr>
          <p:cNvPr id="6" name="Footer Placeholder 5">
            <a:extLst>
              <a:ext uri="{FF2B5EF4-FFF2-40B4-BE49-F238E27FC236}">
                <a16:creationId xmlns:a16="http://schemas.microsoft.com/office/drawing/2014/main" id="{C5095ADE-CC5E-A5DD-19ED-BE0B5C8AC1DD}"/>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794003CC-E09D-9A29-1FCE-CCAE49B6E0E3}"/>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46F7D09B-4B97-6365-6A60-A04A4435C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5" name="Straight Connector 4">
            <a:extLst>
              <a:ext uri="{FF2B5EF4-FFF2-40B4-BE49-F238E27FC236}">
                <a16:creationId xmlns:a16="http://schemas.microsoft.com/office/drawing/2014/main" id="{884113E1-435D-A6CA-7ACB-201557C61271}"/>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0C4A3150-03A1-F312-8687-C40624783A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5741" y="1225971"/>
            <a:ext cx="5974482" cy="4284842"/>
          </a:xfrm>
          <a:prstGeom prst="rect">
            <a:avLst/>
          </a:prstGeom>
        </p:spPr>
      </p:pic>
      <p:pic>
        <p:nvPicPr>
          <p:cNvPr id="13" name="Picture 12">
            <a:extLst>
              <a:ext uri="{FF2B5EF4-FFF2-40B4-BE49-F238E27FC236}">
                <a16:creationId xmlns:a16="http://schemas.microsoft.com/office/drawing/2014/main" id="{F260DB0C-34BF-D72B-1E8B-5C625F3B959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7986" y="1237818"/>
            <a:ext cx="4144822" cy="2551784"/>
          </a:xfrm>
          <a:prstGeom prst="rect">
            <a:avLst/>
          </a:prstGeom>
        </p:spPr>
      </p:pic>
      <p:cxnSp>
        <p:nvCxnSpPr>
          <p:cNvPr id="15" name="Straight Connector 14">
            <a:extLst>
              <a:ext uri="{FF2B5EF4-FFF2-40B4-BE49-F238E27FC236}">
                <a16:creationId xmlns:a16="http://schemas.microsoft.com/office/drawing/2014/main" id="{774438CF-2CA3-95A9-5DD2-23AA1D6F805D}"/>
              </a:ext>
            </a:extLst>
          </p:cNvPr>
          <p:cNvCxnSpPr>
            <a:cxnSpLocks/>
          </p:cNvCxnSpPr>
          <p:nvPr userDrawn="1"/>
        </p:nvCxnSpPr>
        <p:spPr>
          <a:xfrm>
            <a:off x="839786" y="2590800"/>
            <a:ext cx="0" cy="2370667"/>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03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white, gf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F5095E-23ED-1C34-F3F0-F6E6EE173CC3}"/>
              </a:ext>
            </a:extLst>
          </p:cNvPr>
          <p:cNvSpPr/>
          <p:nvPr userDrawn="1"/>
        </p:nvSpPr>
        <p:spPr>
          <a:xfrm>
            <a:off x="7450667" y="0"/>
            <a:ext cx="4741333" cy="685799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CC62-49EE-4278-A896-BEBCDADECEDD}"/>
              </a:ext>
            </a:extLst>
          </p:cNvPr>
          <p:cNvSpPr>
            <a:spLocks noGrp="1"/>
          </p:cNvSpPr>
          <p:nvPr>
            <p:ph type="title"/>
          </p:nvPr>
        </p:nvSpPr>
        <p:spPr>
          <a:xfrm>
            <a:off x="763583" y="2445026"/>
            <a:ext cx="5974482" cy="2675613"/>
          </a:xfrm>
        </p:spPr>
        <p:txBody>
          <a:bodyPr anchor="b">
            <a:normAutofit/>
          </a:bodyPr>
          <a:lstStyle>
            <a:lvl1pPr>
              <a:defRPr sz="4400">
                <a:solidFill>
                  <a:schemeClr val="accent1">
                    <a:lumMod val="7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EF8F3E1F-083A-31EF-67EE-722210786120}"/>
              </a:ext>
            </a:extLst>
          </p:cNvPr>
          <p:cNvSpPr>
            <a:spLocks noGrp="1"/>
          </p:cNvSpPr>
          <p:nvPr>
            <p:ph type="body" sz="half" idx="2" hasCustomPrompt="1"/>
          </p:nvPr>
        </p:nvSpPr>
        <p:spPr>
          <a:xfrm>
            <a:off x="763583" y="1832777"/>
            <a:ext cx="3932237" cy="612249"/>
          </a:xfrm>
        </p:spPr>
        <p:txBody>
          <a:bodyPr anchor="b"/>
          <a:lstStyle>
            <a:lvl1pPr marL="0" indent="0">
              <a:buNone/>
              <a:defRPr sz="1600" b="1" i="0" baseline="0">
                <a:latin typeface="Brother 1816"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 HEAD</a:t>
            </a:r>
          </a:p>
        </p:txBody>
      </p:sp>
      <p:pic>
        <p:nvPicPr>
          <p:cNvPr id="11" name="Picture 10">
            <a:extLst>
              <a:ext uri="{FF2B5EF4-FFF2-40B4-BE49-F238E27FC236}">
                <a16:creationId xmlns:a16="http://schemas.microsoft.com/office/drawing/2014/main" id="{0C4A3150-03A1-F312-8687-C40624783A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5741" y="1225971"/>
            <a:ext cx="5974482" cy="4284842"/>
          </a:xfrm>
          <a:prstGeom prst="rect">
            <a:avLst/>
          </a:prstGeom>
        </p:spPr>
      </p:pic>
      <p:pic>
        <p:nvPicPr>
          <p:cNvPr id="13" name="Picture 12">
            <a:extLst>
              <a:ext uri="{FF2B5EF4-FFF2-40B4-BE49-F238E27FC236}">
                <a16:creationId xmlns:a16="http://schemas.microsoft.com/office/drawing/2014/main" id="{F260DB0C-34BF-D72B-1E8B-5C625F3B959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7986" y="1237818"/>
            <a:ext cx="4144822" cy="2551784"/>
          </a:xfrm>
          <a:prstGeom prst="rect">
            <a:avLst/>
          </a:prstGeom>
        </p:spPr>
      </p:pic>
    </p:spTree>
    <p:extLst>
      <p:ext uri="{BB962C8B-B14F-4D97-AF65-F5344CB8AC3E}">
        <p14:creationId xmlns:p14="http://schemas.microsoft.com/office/powerpoint/2010/main" val="20339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white, logo, hil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9F41AEC-78C4-90F9-44CA-9C28AE9A32E4}"/>
              </a:ext>
            </a:extLst>
          </p:cNvPr>
          <p:cNvSpPr/>
          <p:nvPr userDrawn="1"/>
        </p:nvSpPr>
        <p:spPr>
          <a:xfrm>
            <a:off x="7496182" y="1336157"/>
            <a:ext cx="7019918" cy="7019918"/>
          </a:xfrm>
          <a:prstGeom prst="ellipse">
            <a:avLst/>
          </a:prstGeom>
          <a:gradFill flip="none" rotWithShape="1">
            <a:gsLst>
              <a:gs pos="67000">
                <a:srgbClr val="FFFFFF">
                  <a:alpha val="30000"/>
                </a:srgbClr>
              </a:gs>
              <a:gs pos="0">
                <a:schemeClr val="bg2"/>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CC62-49EE-4278-A896-BEBCDADECEDD}"/>
              </a:ext>
            </a:extLst>
          </p:cNvPr>
          <p:cNvSpPr>
            <a:spLocks noGrp="1"/>
          </p:cNvSpPr>
          <p:nvPr>
            <p:ph type="title"/>
          </p:nvPr>
        </p:nvSpPr>
        <p:spPr>
          <a:xfrm>
            <a:off x="882121" y="3429000"/>
            <a:ext cx="8405812" cy="1691638"/>
          </a:xfrm>
        </p:spPr>
        <p:txBody>
          <a:bodyPr anchor="b">
            <a:normAutofit/>
          </a:bodyPr>
          <a:lstStyle>
            <a:lvl1pPr>
              <a:defRPr sz="4400">
                <a:solidFill>
                  <a:schemeClr val="accent1">
                    <a:lumMod val="7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EF8F3E1F-083A-31EF-67EE-722210786120}"/>
              </a:ext>
            </a:extLst>
          </p:cNvPr>
          <p:cNvSpPr>
            <a:spLocks noGrp="1"/>
          </p:cNvSpPr>
          <p:nvPr>
            <p:ph type="body" sz="half" idx="2" hasCustomPrompt="1"/>
          </p:nvPr>
        </p:nvSpPr>
        <p:spPr>
          <a:xfrm>
            <a:off x="763583" y="2776590"/>
            <a:ext cx="3932237" cy="612249"/>
          </a:xfrm>
        </p:spPr>
        <p:txBody>
          <a:bodyPr anchor="b"/>
          <a:lstStyle>
            <a:lvl1pPr marL="0" indent="0">
              <a:buNone/>
              <a:defRPr sz="1600" b="1" i="0" baseline="0">
                <a:latin typeface="Brother 1816"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 HEAD</a:t>
            </a:r>
          </a:p>
        </p:txBody>
      </p:sp>
      <p:sp>
        <p:nvSpPr>
          <p:cNvPr id="6" name="Footer Placeholder 5">
            <a:extLst>
              <a:ext uri="{FF2B5EF4-FFF2-40B4-BE49-F238E27FC236}">
                <a16:creationId xmlns:a16="http://schemas.microsoft.com/office/drawing/2014/main" id="{C5095ADE-CC5E-A5DD-19ED-BE0B5C8AC1DD}"/>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794003CC-E09D-9A29-1FCE-CCAE49B6E0E3}"/>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46F7D09B-4B97-6365-6A60-A04A4435C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5" name="Straight Connector 4">
            <a:extLst>
              <a:ext uri="{FF2B5EF4-FFF2-40B4-BE49-F238E27FC236}">
                <a16:creationId xmlns:a16="http://schemas.microsoft.com/office/drawing/2014/main" id="{884113E1-435D-A6CA-7ACB-201557C61271}"/>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438CF-2CA3-95A9-5DD2-23AA1D6F805D}"/>
              </a:ext>
            </a:extLst>
          </p:cNvPr>
          <p:cNvCxnSpPr>
            <a:cxnSpLocks/>
          </p:cNvCxnSpPr>
          <p:nvPr userDrawn="1"/>
        </p:nvCxnSpPr>
        <p:spPr>
          <a:xfrm>
            <a:off x="839786" y="3799367"/>
            <a:ext cx="0" cy="1162100"/>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2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9B6C-A500-9635-B2EB-359DCF627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FC6E5-82C6-F4AB-21F2-6099C8F99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32A75-01FB-79EA-E111-B703B56B2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45B2F4-7826-563D-ACB1-A12B7BFCA038}"/>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10EA5DAD-C250-F00B-8791-B8049523CC97}"/>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64C63C6A-9A33-D72F-DC4E-2F1BE846A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5" name="Straight Connector 4">
            <a:extLst>
              <a:ext uri="{FF2B5EF4-FFF2-40B4-BE49-F238E27FC236}">
                <a16:creationId xmlns:a16="http://schemas.microsoft.com/office/drawing/2014/main" id="{B8D114A1-DD3E-9274-1820-0ED46726B302}"/>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9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F6B3-6AD9-D900-D258-606E669DD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4F7021-0498-A26F-7F61-23F5FA35E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51450-E01E-A143-EB8B-04714D338E7E}"/>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5FEA3198-EF5D-44AB-47EA-87BA820374A5}"/>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7" name="Picture 6" descr="A paper airplane in blue background&#10;&#10;Description automatically generated">
            <a:extLst>
              <a:ext uri="{FF2B5EF4-FFF2-40B4-BE49-F238E27FC236}">
                <a16:creationId xmlns:a16="http://schemas.microsoft.com/office/drawing/2014/main" id="{BD29D0E1-321F-636D-6E1D-C99A79D52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spTree>
    <p:extLst>
      <p:ext uri="{BB962C8B-B14F-4D97-AF65-F5344CB8AC3E}">
        <p14:creationId xmlns:p14="http://schemas.microsoft.com/office/powerpoint/2010/main" val="2845043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2816E-80AD-5CFA-DFED-BC7AFBD890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693F-4FCB-A161-C31A-59D4B7A5A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8A920D-47F4-32E5-D17B-D4248038C1FB}"/>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48A204C7-13AA-66F2-7519-2C6C3D74342D}"/>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7" name="Picture 6" descr="A blue and black text&#10;&#10;Description automatically generated">
            <a:extLst>
              <a:ext uri="{FF2B5EF4-FFF2-40B4-BE49-F238E27FC236}">
                <a16:creationId xmlns:a16="http://schemas.microsoft.com/office/drawing/2014/main" id="{3D4B2E2C-CEDE-77B6-5745-45A7B3CCF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18547" y="1110183"/>
            <a:ext cx="1780442" cy="290325"/>
          </a:xfrm>
          <a:prstGeom prst="rect">
            <a:avLst/>
          </a:prstGeom>
        </p:spPr>
      </p:pic>
    </p:spTree>
    <p:extLst>
      <p:ext uri="{BB962C8B-B14F-4D97-AF65-F5344CB8AC3E}">
        <p14:creationId xmlns:p14="http://schemas.microsoft.com/office/powerpoint/2010/main" val="28951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ue gradient">
    <p:bg>
      <p:bgPr>
        <a:gradFill>
          <a:gsLst>
            <a:gs pos="29000">
              <a:srgbClr val="1F4DD8"/>
            </a:gs>
            <a:gs pos="100000">
              <a:srgbClr val="259AED"/>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A40D-850D-B5F7-2778-AD0D7142E534}"/>
              </a:ext>
            </a:extLst>
          </p:cNvPr>
          <p:cNvSpPr>
            <a:spLocks noGrp="1"/>
          </p:cNvSpPr>
          <p:nvPr>
            <p:ph type="ctrTitle"/>
          </p:nvPr>
        </p:nvSpPr>
        <p:spPr>
          <a:xfrm>
            <a:off x="1524000" y="1122363"/>
            <a:ext cx="9144000" cy="2387600"/>
          </a:xfrm>
        </p:spPr>
        <p:txBody>
          <a:bodyPr anchor="b"/>
          <a:lstStyle>
            <a:lvl1pPr algn="ctr">
              <a:defRPr sz="6000">
                <a:solidFill>
                  <a:schemeClr val="bg2">
                    <a:lumMod val="20000"/>
                    <a:lumOff val="8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C38EC8B9-1668-74F1-2F19-AA2266F4175F}"/>
              </a:ext>
            </a:extLst>
          </p:cNvPr>
          <p:cNvSpPr>
            <a:spLocks noGrp="1"/>
          </p:cNvSpPr>
          <p:nvPr>
            <p:ph type="subTitle" idx="1"/>
          </p:nvPr>
        </p:nvSpPr>
        <p:spPr>
          <a:xfrm>
            <a:off x="1524000" y="3602038"/>
            <a:ext cx="9144000" cy="1655762"/>
          </a:xfrm>
        </p:spPr>
        <p:txBody>
          <a:bodyPr/>
          <a:lstStyle>
            <a:lvl1pPr marL="0" indent="0" algn="ctr">
              <a:buNone/>
              <a:defRPr sz="2400" b="1">
                <a:solidFill>
                  <a:schemeClr val="bg2"/>
                </a:solidFill>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2351794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B8A920D-47F4-32E5-D17B-D4248038C1FB}"/>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48A204C7-13AA-66F2-7519-2C6C3D74342D}"/>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108002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cyan, log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
        <p:nvSpPr>
          <p:cNvPr id="4" name="Title 1">
            <a:extLst>
              <a:ext uri="{FF2B5EF4-FFF2-40B4-BE49-F238E27FC236}">
                <a16:creationId xmlns:a16="http://schemas.microsoft.com/office/drawing/2014/main" id="{2246F31F-6411-D55C-F85E-2467304B6BBF}"/>
              </a:ext>
            </a:extLst>
          </p:cNvPr>
          <p:cNvSpPr>
            <a:spLocks noGrp="1"/>
          </p:cNvSpPr>
          <p:nvPr>
            <p:ph type="ctrTitle"/>
          </p:nvPr>
        </p:nvSpPr>
        <p:spPr>
          <a:xfrm>
            <a:off x="1524000" y="2991293"/>
            <a:ext cx="9144000" cy="1417674"/>
          </a:xfrm>
        </p:spPr>
        <p:txBody>
          <a:bodyPr anchor="b">
            <a:normAutofit/>
          </a:bodyPr>
          <a:lstStyle>
            <a:lvl1pPr algn="ctr">
              <a:defRPr sz="4000">
                <a:solidFill>
                  <a:schemeClr val="accent1">
                    <a:lumMod val="75000"/>
                  </a:schemeClr>
                </a:solidFill>
              </a:defRPr>
            </a:lvl1pPr>
          </a:lstStyle>
          <a:p>
            <a:r>
              <a:rPr lang="en-US"/>
              <a:t>Click to edit Master title style</a:t>
            </a:r>
          </a:p>
        </p:txBody>
      </p:sp>
      <p:sp>
        <p:nvSpPr>
          <p:cNvPr id="8" name="Subtitle 2">
            <a:extLst>
              <a:ext uri="{FF2B5EF4-FFF2-40B4-BE49-F238E27FC236}">
                <a16:creationId xmlns:a16="http://schemas.microsoft.com/office/drawing/2014/main" id="{F7B0FB44-8942-15EE-C115-02A7077BA7D3}"/>
              </a:ext>
            </a:extLst>
          </p:cNvPr>
          <p:cNvSpPr>
            <a:spLocks noGrp="1"/>
          </p:cNvSpPr>
          <p:nvPr>
            <p:ph type="subTitle" idx="1"/>
          </p:nvPr>
        </p:nvSpPr>
        <p:spPr>
          <a:xfrm>
            <a:off x="1524000" y="4607442"/>
            <a:ext cx="9144000" cy="650358"/>
          </a:xfrm>
        </p:spPr>
        <p:txBody>
          <a:bodyPr>
            <a:normAutofit/>
          </a:bodyPr>
          <a:lstStyle>
            <a:lvl1pPr marL="0" indent="0" algn="ctr">
              <a:buNone/>
              <a:defRPr sz="2000" b="1">
                <a:solidFill>
                  <a:schemeClr val="tx2"/>
                </a:solidFill>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blue and black text&#10;&#10;Description automatically generated">
            <a:extLst>
              <a:ext uri="{FF2B5EF4-FFF2-40B4-BE49-F238E27FC236}">
                <a16:creationId xmlns:a16="http://schemas.microsoft.com/office/drawing/2014/main" id="{355A402D-01A7-57DC-F148-45412F70D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090" y="1904150"/>
            <a:ext cx="5449820" cy="888668"/>
          </a:xfrm>
          <a:prstGeom prst="rect">
            <a:avLst/>
          </a:prstGeom>
        </p:spPr>
      </p:pic>
    </p:spTree>
    <p:extLst>
      <p:ext uri="{BB962C8B-B14F-4D97-AF65-F5344CB8AC3E}">
        <p14:creationId xmlns:p14="http://schemas.microsoft.com/office/powerpoint/2010/main" val="307331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cyan, logo, hil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8502775-EE9D-EC7A-B784-3FC929E0C147}"/>
              </a:ext>
            </a:extLst>
          </p:cNvPr>
          <p:cNvSpPr/>
          <p:nvPr userDrawn="1"/>
        </p:nvSpPr>
        <p:spPr>
          <a:xfrm>
            <a:off x="7474916" y="1614377"/>
            <a:ext cx="7019918" cy="7019918"/>
          </a:xfrm>
          <a:prstGeom prst="ellipse">
            <a:avLst/>
          </a:prstGeom>
          <a:gradFill flip="none" rotWithShape="1">
            <a:gsLst>
              <a:gs pos="58000">
                <a:schemeClr val="bg2">
                  <a:lumMod val="40000"/>
                  <a:lumOff val="60000"/>
                  <a:alpha val="25000"/>
                </a:schemeClr>
              </a:gs>
              <a:gs pos="0">
                <a:schemeClr val="bg1">
                  <a:lumMod val="7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
        <p:nvSpPr>
          <p:cNvPr id="4" name="Title 1">
            <a:extLst>
              <a:ext uri="{FF2B5EF4-FFF2-40B4-BE49-F238E27FC236}">
                <a16:creationId xmlns:a16="http://schemas.microsoft.com/office/drawing/2014/main" id="{2246F31F-6411-D55C-F85E-2467304B6BBF}"/>
              </a:ext>
            </a:extLst>
          </p:cNvPr>
          <p:cNvSpPr>
            <a:spLocks noGrp="1"/>
          </p:cNvSpPr>
          <p:nvPr>
            <p:ph type="ctrTitle"/>
          </p:nvPr>
        </p:nvSpPr>
        <p:spPr>
          <a:xfrm>
            <a:off x="1524000" y="2991293"/>
            <a:ext cx="9144000" cy="1417674"/>
          </a:xfrm>
        </p:spPr>
        <p:txBody>
          <a:bodyPr anchor="b">
            <a:normAutofit/>
          </a:bodyPr>
          <a:lstStyle>
            <a:lvl1pPr algn="ctr">
              <a:defRPr sz="4000">
                <a:solidFill>
                  <a:schemeClr val="accent1">
                    <a:lumMod val="75000"/>
                  </a:schemeClr>
                </a:solidFill>
              </a:defRPr>
            </a:lvl1pPr>
          </a:lstStyle>
          <a:p>
            <a:r>
              <a:rPr lang="en-US"/>
              <a:t>Click to edit Master title style</a:t>
            </a:r>
          </a:p>
        </p:txBody>
      </p:sp>
      <p:sp>
        <p:nvSpPr>
          <p:cNvPr id="8" name="Subtitle 2">
            <a:extLst>
              <a:ext uri="{FF2B5EF4-FFF2-40B4-BE49-F238E27FC236}">
                <a16:creationId xmlns:a16="http://schemas.microsoft.com/office/drawing/2014/main" id="{F7B0FB44-8942-15EE-C115-02A7077BA7D3}"/>
              </a:ext>
            </a:extLst>
          </p:cNvPr>
          <p:cNvSpPr>
            <a:spLocks noGrp="1"/>
          </p:cNvSpPr>
          <p:nvPr>
            <p:ph type="subTitle" idx="1"/>
          </p:nvPr>
        </p:nvSpPr>
        <p:spPr>
          <a:xfrm>
            <a:off x="1524000" y="4607442"/>
            <a:ext cx="9144000" cy="650358"/>
          </a:xfrm>
        </p:spPr>
        <p:txBody>
          <a:bodyPr>
            <a:normAutofit/>
          </a:bodyPr>
          <a:lstStyle>
            <a:lvl1pPr marL="0" indent="0" algn="ctr">
              <a:buNone/>
              <a:defRPr sz="2000" b="1">
                <a:solidFill>
                  <a:schemeClr val="tx2"/>
                </a:solidFill>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blue and black text&#10;&#10;Description automatically generated">
            <a:extLst>
              <a:ext uri="{FF2B5EF4-FFF2-40B4-BE49-F238E27FC236}">
                <a16:creationId xmlns:a16="http://schemas.microsoft.com/office/drawing/2014/main" id="{355A402D-01A7-57DC-F148-45412F70D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090" y="1904150"/>
            <a:ext cx="5449820" cy="888668"/>
          </a:xfrm>
          <a:prstGeom prst="rect">
            <a:avLst/>
          </a:prstGeom>
        </p:spPr>
      </p:pic>
    </p:spTree>
    <p:extLst>
      <p:ext uri="{BB962C8B-B14F-4D97-AF65-F5344CB8AC3E}">
        <p14:creationId xmlns:p14="http://schemas.microsoft.com/office/powerpoint/2010/main" val="3774034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A40D-850D-B5F7-2778-AD0D7142E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EC8B9-1668-74F1-2F19-AA2266F4175F}"/>
              </a:ext>
            </a:extLst>
          </p:cNvPr>
          <p:cNvSpPr>
            <a:spLocks noGrp="1"/>
          </p:cNvSpPr>
          <p:nvPr>
            <p:ph type="subTitle" idx="1"/>
          </p:nvPr>
        </p:nvSpPr>
        <p:spPr>
          <a:xfrm>
            <a:off x="1524000" y="3602038"/>
            <a:ext cx="9144000" cy="1655762"/>
          </a:xfrm>
        </p:spPr>
        <p:txBody>
          <a:bodyPr/>
          <a:lstStyle>
            <a:lvl1pPr marL="0" indent="0" algn="ctr">
              <a:buNone/>
              <a:defRPr sz="2400" b="1">
                <a:solidFill>
                  <a:schemeClr val="tx2"/>
                </a:solidFill>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866152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cyan, hilit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9A52EE3-3529-57C7-687C-EB9A36F42CD9}"/>
              </a:ext>
            </a:extLst>
          </p:cNvPr>
          <p:cNvSpPr/>
          <p:nvPr userDrawn="1"/>
        </p:nvSpPr>
        <p:spPr>
          <a:xfrm>
            <a:off x="-1888823" y="1614377"/>
            <a:ext cx="7019918" cy="7019918"/>
          </a:xfrm>
          <a:prstGeom prst="ellipse">
            <a:avLst/>
          </a:prstGeom>
          <a:gradFill flip="none" rotWithShape="1">
            <a:gsLst>
              <a:gs pos="60000">
                <a:schemeClr val="bg2">
                  <a:lumMod val="40000"/>
                  <a:lumOff val="60000"/>
                  <a:alpha val="25000"/>
                </a:schemeClr>
              </a:gs>
              <a:gs pos="0">
                <a:schemeClr val="bg1">
                  <a:lumMod val="7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CEA40D-850D-B5F7-2778-AD0D7142E534}"/>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C38EC8B9-1668-74F1-2F19-AA2266F4175F}"/>
              </a:ext>
            </a:extLst>
          </p:cNvPr>
          <p:cNvSpPr>
            <a:spLocks noGrp="1"/>
          </p:cNvSpPr>
          <p:nvPr>
            <p:ph type="subTitle" idx="1"/>
          </p:nvPr>
        </p:nvSpPr>
        <p:spPr>
          <a:xfrm>
            <a:off x="1524000" y="3602038"/>
            <a:ext cx="9144000" cy="1655762"/>
          </a:xfrm>
        </p:spPr>
        <p:txBody>
          <a:bodyPr/>
          <a:lstStyle>
            <a:lvl1pPr marL="0" indent="0" algn="ctr">
              <a:buNone/>
              <a:defRPr sz="2400" b="1">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1203254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cya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FF54D-EFC8-99DB-369D-2B6F0EA50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85737CE-C647-80FB-2112-8E231C09580B}"/>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FEA286F5-9BD5-A9A2-6DBC-B79AD3BD1385}"/>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F36791E0-6C3A-1C0D-DBFC-77589FA9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pic>
        <p:nvPicPr>
          <p:cNvPr id="9" name="Picture 8" descr="A paper airplane in blue background&#10;&#10;Description automatically generated">
            <a:extLst>
              <a:ext uri="{FF2B5EF4-FFF2-40B4-BE49-F238E27FC236}">
                <a16:creationId xmlns:a16="http://schemas.microsoft.com/office/drawing/2014/main" id="{4D8921CD-23D7-86B4-0F16-AAA02A67D3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sp>
        <p:nvSpPr>
          <p:cNvPr id="10" name="Title 1">
            <a:extLst>
              <a:ext uri="{FF2B5EF4-FFF2-40B4-BE49-F238E27FC236}">
                <a16:creationId xmlns:a16="http://schemas.microsoft.com/office/drawing/2014/main" id="{CDE9CF5F-7C44-C359-8605-4EA917F674FB}"/>
              </a:ext>
            </a:extLst>
          </p:cNvPr>
          <p:cNvSpPr txBox="1">
            <a:spLocks/>
          </p:cNvSpPr>
          <p:nvPr userDrawn="1"/>
        </p:nvSpPr>
        <p:spPr>
          <a:xfrm>
            <a:off x="1340828" y="268797"/>
            <a:ext cx="10295792" cy="82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Click to edit Master title style</a:t>
            </a:r>
          </a:p>
        </p:txBody>
      </p:sp>
      <p:cxnSp>
        <p:nvCxnSpPr>
          <p:cNvPr id="11" name="Straight Connector 10">
            <a:extLst>
              <a:ext uri="{FF2B5EF4-FFF2-40B4-BE49-F238E27FC236}">
                <a16:creationId xmlns:a16="http://schemas.microsoft.com/office/drawing/2014/main" id="{37DC0434-863C-E2C5-E334-F170E07B47EA}"/>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191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 cy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8C0F-C0A1-E402-7A73-59CCA8A2E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C4BDB-71F4-C401-A716-590A938E9ACF}"/>
              </a:ext>
            </a:extLst>
          </p:cNvPr>
          <p:cNvSpPr>
            <a:spLocks noGrp="1"/>
          </p:cNvSpPr>
          <p:nvPr>
            <p:ph type="body" idx="1"/>
          </p:nvPr>
        </p:nvSpPr>
        <p:spPr>
          <a:xfrm>
            <a:off x="831850" y="4589463"/>
            <a:ext cx="10515600" cy="1500187"/>
          </a:xfrm>
        </p:spPr>
        <p:txBody>
          <a:bodyPr/>
          <a:lstStyle>
            <a:lvl1pPr marL="0" indent="0">
              <a:buNone/>
              <a:defRPr sz="2400" b="1">
                <a:solidFill>
                  <a:schemeClr val="tx2"/>
                </a:solidFill>
                <a:latin typeface="Brother 1816"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9F9FBAC-F6B4-CDBC-5EEB-BADE6BE5E81A}"/>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91E850BC-D5D1-72C8-AEC2-3D2E7F765E85}"/>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3464232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2 sections, cya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BFC87-F35F-219D-809F-A60D2FA17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B2E56-D1AE-C9E8-88B4-5A4456717B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EB0390C-FA41-8DA4-C40B-EDC846BD6D7F}"/>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D78E4E24-766E-302B-ECF9-43F5B3B9B652}"/>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09A8BA6B-A3CB-6057-87D8-B925E3E7E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
        <p:nvSpPr>
          <p:cNvPr id="9" name="Title 1">
            <a:extLst>
              <a:ext uri="{FF2B5EF4-FFF2-40B4-BE49-F238E27FC236}">
                <a16:creationId xmlns:a16="http://schemas.microsoft.com/office/drawing/2014/main" id="{8F24AF14-27CA-FC0A-CDBB-77B63CDB17FD}"/>
              </a:ext>
            </a:extLst>
          </p:cNvPr>
          <p:cNvSpPr txBox="1">
            <a:spLocks/>
          </p:cNvSpPr>
          <p:nvPr userDrawn="1"/>
        </p:nvSpPr>
        <p:spPr>
          <a:xfrm>
            <a:off x="1340828" y="268797"/>
            <a:ext cx="10295792" cy="82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Click to edit Master title style</a:t>
            </a:r>
          </a:p>
        </p:txBody>
      </p:sp>
      <p:pic>
        <p:nvPicPr>
          <p:cNvPr id="10" name="Picture 9" descr="A paper airplane in blue background&#10;&#10;Description automatically generated">
            <a:extLst>
              <a:ext uri="{FF2B5EF4-FFF2-40B4-BE49-F238E27FC236}">
                <a16:creationId xmlns:a16="http://schemas.microsoft.com/office/drawing/2014/main" id="{CA1DE3B5-6F0F-2B55-924E-C7729CE526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cxnSp>
        <p:nvCxnSpPr>
          <p:cNvPr id="11" name="Straight Connector 10">
            <a:extLst>
              <a:ext uri="{FF2B5EF4-FFF2-40B4-BE49-F238E27FC236}">
                <a16:creationId xmlns:a16="http://schemas.microsoft.com/office/drawing/2014/main" id="{7195584C-9704-5408-74C3-205426141BDB}"/>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271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Comparison, cya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A4E50E-D117-D124-4A38-0C92D4460B52}"/>
              </a:ext>
            </a:extLst>
          </p:cNvPr>
          <p:cNvSpPr>
            <a:spLocks noGrp="1"/>
          </p:cNvSpPr>
          <p:nvPr>
            <p:ph type="body" idx="1"/>
          </p:nvPr>
        </p:nvSpPr>
        <p:spPr>
          <a:xfrm>
            <a:off x="839788" y="1681163"/>
            <a:ext cx="5157787" cy="823912"/>
          </a:xfrm>
        </p:spPr>
        <p:txBody>
          <a:bodyPr anchor="b"/>
          <a:lstStyle>
            <a:lvl1pPr marL="0" indent="0">
              <a:buNone/>
              <a:defRPr sz="2400" b="1">
                <a:latin typeface="Brother 1816"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2BF018-6D82-4CCA-1A59-0ED4683230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B1B936-BB8B-680A-D1CF-557EEA344507}"/>
              </a:ext>
            </a:extLst>
          </p:cNvPr>
          <p:cNvSpPr>
            <a:spLocks noGrp="1"/>
          </p:cNvSpPr>
          <p:nvPr>
            <p:ph type="body" sz="quarter" idx="3"/>
          </p:nvPr>
        </p:nvSpPr>
        <p:spPr>
          <a:xfrm>
            <a:off x="6172200" y="1681163"/>
            <a:ext cx="5183188" cy="823912"/>
          </a:xfrm>
        </p:spPr>
        <p:txBody>
          <a:bodyPr anchor="b"/>
          <a:lstStyle>
            <a:lvl1pPr marL="0" indent="0">
              <a:buNone/>
              <a:defRPr sz="2400" b="1">
                <a:latin typeface="Brother 1816"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C95FC-DFCD-FB78-5D25-E54D1CFBAD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930254F-E71D-AA38-2BDA-AD0224828064}"/>
              </a:ext>
            </a:extLst>
          </p:cNvPr>
          <p:cNvSpPr>
            <a:spLocks noGrp="1"/>
          </p:cNvSpPr>
          <p:nvPr>
            <p:ph type="ftr" sz="quarter" idx="11"/>
          </p:nvPr>
        </p:nvSpPr>
        <p:spPr/>
        <p:txBody>
          <a:bodyPr/>
          <a:lstStyle/>
          <a:p>
            <a:r>
              <a:rPr lang="en-US"/>
              <a:t>Confidential - Not for Distribution</a:t>
            </a:r>
          </a:p>
        </p:txBody>
      </p:sp>
      <p:sp>
        <p:nvSpPr>
          <p:cNvPr id="9" name="Slide Number Placeholder 8">
            <a:extLst>
              <a:ext uri="{FF2B5EF4-FFF2-40B4-BE49-F238E27FC236}">
                <a16:creationId xmlns:a16="http://schemas.microsoft.com/office/drawing/2014/main" id="{5C6957AE-83BF-300A-E51B-9144768FFB39}"/>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10" name="Picture 9" descr="A blue and black text&#10;&#10;Description automatically generated">
            <a:extLst>
              <a:ext uri="{FF2B5EF4-FFF2-40B4-BE49-F238E27FC236}">
                <a16:creationId xmlns:a16="http://schemas.microsoft.com/office/drawing/2014/main" id="{A41DD7C0-1556-973E-9054-926CD186D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
        <p:nvSpPr>
          <p:cNvPr id="11" name="Title 1">
            <a:extLst>
              <a:ext uri="{FF2B5EF4-FFF2-40B4-BE49-F238E27FC236}">
                <a16:creationId xmlns:a16="http://schemas.microsoft.com/office/drawing/2014/main" id="{08B3FEA4-B13A-0AA1-56A1-A9E535CE8DDF}"/>
              </a:ext>
            </a:extLst>
          </p:cNvPr>
          <p:cNvSpPr txBox="1">
            <a:spLocks/>
          </p:cNvSpPr>
          <p:nvPr userDrawn="1"/>
        </p:nvSpPr>
        <p:spPr>
          <a:xfrm>
            <a:off x="1340828" y="268797"/>
            <a:ext cx="10295792" cy="82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Click to edit Master title style</a:t>
            </a:r>
          </a:p>
        </p:txBody>
      </p:sp>
      <p:pic>
        <p:nvPicPr>
          <p:cNvPr id="12" name="Picture 11" descr="A paper airplane in blue background&#10;&#10;Description automatically generated">
            <a:extLst>
              <a:ext uri="{FF2B5EF4-FFF2-40B4-BE49-F238E27FC236}">
                <a16:creationId xmlns:a16="http://schemas.microsoft.com/office/drawing/2014/main" id="{236E08B9-96E4-7698-FCC3-4F19143E5A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cxnSp>
        <p:nvCxnSpPr>
          <p:cNvPr id="13" name="Straight Connector 12">
            <a:extLst>
              <a:ext uri="{FF2B5EF4-FFF2-40B4-BE49-F238E27FC236}">
                <a16:creationId xmlns:a16="http://schemas.microsoft.com/office/drawing/2014/main" id="{987B3219-78B7-8F78-711C-C61AFD22EB9F}"/>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439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Title only, cya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D7E124-96A8-201C-C1DC-1BCFA8645762}"/>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34B881C7-4C1D-74F7-9D18-86132A2F995E}"/>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6" name="Picture 5" descr="A blue and black text&#10;&#10;Description automatically generated">
            <a:extLst>
              <a:ext uri="{FF2B5EF4-FFF2-40B4-BE49-F238E27FC236}">
                <a16:creationId xmlns:a16="http://schemas.microsoft.com/office/drawing/2014/main" id="{F658FBDE-0540-3CD8-79A9-12183C631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
        <p:nvSpPr>
          <p:cNvPr id="7" name="Title 1">
            <a:extLst>
              <a:ext uri="{FF2B5EF4-FFF2-40B4-BE49-F238E27FC236}">
                <a16:creationId xmlns:a16="http://schemas.microsoft.com/office/drawing/2014/main" id="{7F5A7996-0059-FB18-06B1-793BDF44D783}"/>
              </a:ext>
            </a:extLst>
          </p:cNvPr>
          <p:cNvSpPr txBox="1">
            <a:spLocks/>
          </p:cNvSpPr>
          <p:nvPr userDrawn="1"/>
        </p:nvSpPr>
        <p:spPr>
          <a:xfrm>
            <a:off x="1340828" y="268797"/>
            <a:ext cx="10295792" cy="82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Click to edit Master title style</a:t>
            </a:r>
          </a:p>
        </p:txBody>
      </p:sp>
      <p:pic>
        <p:nvPicPr>
          <p:cNvPr id="8" name="Picture 7" descr="A paper airplane in blue background&#10;&#10;Description automatically generated">
            <a:extLst>
              <a:ext uri="{FF2B5EF4-FFF2-40B4-BE49-F238E27FC236}">
                <a16:creationId xmlns:a16="http://schemas.microsoft.com/office/drawing/2014/main" id="{9F64A244-7490-AC09-3EE2-C355697B07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cxnSp>
        <p:nvCxnSpPr>
          <p:cNvPr id="9" name="Straight Connector 8">
            <a:extLst>
              <a:ext uri="{FF2B5EF4-FFF2-40B4-BE49-F238E27FC236}">
                <a16:creationId xmlns:a16="http://schemas.microsoft.com/office/drawing/2014/main" id="{C480AED8-B213-B885-8E0A-1B8C1F76B025}"/>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14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logo, w/hil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554826F-6941-6E30-B973-65FBA7F60A51}"/>
              </a:ext>
            </a:extLst>
          </p:cNvPr>
          <p:cNvSpPr/>
          <p:nvPr userDrawn="1"/>
        </p:nvSpPr>
        <p:spPr>
          <a:xfrm>
            <a:off x="7949837" y="2146561"/>
            <a:ext cx="7019918" cy="7019918"/>
          </a:xfrm>
          <a:prstGeom prst="ellipse">
            <a:avLst/>
          </a:prstGeom>
          <a:gradFill flip="none" rotWithShape="1">
            <a:gsLst>
              <a:gs pos="71000">
                <a:srgbClr val="FFFFFF">
                  <a:alpha val="30000"/>
                </a:srgbClr>
              </a:gs>
              <a:gs pos="0">
                <a:schemeClr val="bg2"/>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
        <p:nvSpPr>
          <p:cNvPr id="4" name="Title 1">
            <a:extLst>
              <a:ext uri="{FF2B5EF4-FFF2-40B4-BE49-F238E27FC236}">
                <a16:creationId xmlns:a16="http://schemas.microsoft.com/office/drawing/2014/main" id="{2246F31F-6411-D55C-F85E-2467304B6BBF}"/>
              </a:ext>
            </a:extLst>
          </p:cNvPr>
          <p:cNvSpPr>
            <a:spLocks noGrp="1"/>
          </p:cNvSpPr>
          <p:nvPr>
            <p:ph type="ctrTitle"/>
          </p:nvPr>
        </p:nvSpPr>
        <p:spPr>
          <a:xfrm>
            <a:off x="1524000" y="2991293"/>
            <a:ext cx="9144000" cy="1417674"/>
          </a:xfrm>
        </p:spPr>
        <p:txBody>
          <a:bodyPr anchor="b">
            <a:normAutofit/>
          </a:bodyPr>
          <a:lstStyle>
            <a:lvl1pPr algn="ctr">
              <a:defRPr sz="4000">
                <a:solidFill>
                  <a:schemeClr val="accent1">
                    <a:lumMod val="75000"/>
                  </a:schemeClr>
                </a:solidFill>
              </a:defRPr>
            </a:lvl1pPr>
          </a:lstStyle>
          <a:p>
            <a:r>
              <a:rPr lang="en-US"/>
              <a:t>Click to edit Master title style</a:t>
            </a:r>
          </a:p>
        </p:txBody>
      </p:sp>
      <p:sp>
        <p:nvSpPr>
          <p:cNvPr id="8" name="Subtitle 2">
            <a:extLst>
              <a:ext uri="{FF2B5EF4-FFF2-40B4-BE49-F238E27FC236}">
                <a16:creationId xmlns:a16="http://schemas.microsoft.com/office/drawing/2014/main" id="{F7B0FB44-8942-15EE-C115-02A7077BA7D3}"/>
              </a:ext>
            </a:extLst>
          </p:cNvPr>
          <p:cNvSpPr>
            <a:spLocks noGrp="1"/>
          </p:cNvSpPr>
          <p:nvPr>
            <p:ph type="subTitle" idx="1"/>
          </p:nvPr>
        </p:nvSpPr>
        <p:spPr>
          <a:xfrm>
            <a:off x="1524000" y="4607442"/>
            <a:ext cx="9144000" cy="650358"/>
          </a:xfrm>
        </p:spPr>
        <p:txBody>
          <a:bodyPr>
            <a:normAutofit/>
          </a:bodyPr>
          <a:lstStyle>
            <a:lvl1pPr marL="0" indent="0" algn="ctr">
              <a:buNone/>
              <a:defRPr sz="2000" b="1">
                <a:solidFill>
                  <a:schemeClr val="tx2"/>
                </a:solidFill>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blue and black text&#10;&#10;Description automatically generated">
            <a:extLst>
              <a:ext uri="{FF2B5EF4-FFF2-40B4-BE49-F238E27FC236}">
                <a16:creationId xmlns:a16="http://schemas.microsoft.com/office/drawing/2014/main" id="{355A402D-01A7-57DC-F148-45412F70D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090" y="1904150"/>
            <a:ext cx="5449820" cy="888668"/>
          </a:xfrm>
          <a:prstGeom prst="rect">
            <a:avLst/>
          </a:prstGeom>
        </p:spPr>
      </p:pic>
    </p:spTree>
    <p:extLst>
      <p:ext uri="{BB962C8B-B14F-4D97-AF65-F5344CB8AC3E}">
        <p14:creationId xmlns:p14="http://schemas.microsoft.com/office/powerpoint/2010/main" val="2435026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ontent - cyan, footer logo w/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E4DB7C-9E45-2D51-DBBA-8AB7C38C167A}"/>
              </a:ext>
            </a:extLst>
          </p:cNvPr>
          <p:cNvSpPr>
            <a:spLocks noGrp="1"/>
          </p:cNvSpPr>
          <p:nvPr>
            <p:ph type="ftr" sz="quarter" idx="11"/>
          </p:nvPr>
        </p:nvSpPr>
        <p:spPr/>
        <p:txBody>
          <a:bodyPr/>
          <a:lstStyle/>
          <a:p>
            <a:r>
              <a:rPr lang="en-US"/>
              <a:t>Confidential - Not for Distribution</a:t>
            </a:r>
          </a:p>
        </p:txBody>
      </p:sp>
      <p:sp>
        <p:nvSpPr>
          <p:cNvPr id="4" name="Slide Number Placeholder 3">
            <a:extLst>
              <a:ext uri="{FF2B5EF4-FFF2-40B4-BE49-F238E27FC236}">
                <a16:creationId xmlns:a16="http://schemas.microsoft.com/office/drawing/2014/main" id="{7165EE56-DB7D-FE49-69AC-8CC0DDEA615F}"/>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5" name="Picture 4" descr="A blue and black text&#10;&#10;Description automatically generated">
            <a:extLst>
              <a:ext uri="{FF2B5EF4-FFF2-40B4-BE49-F238E27FC236}">
                <a16:creationId xmlns:a16="http://schemas.microsoft.com/office/drawing/2014/main" id="{7E032F35-E01F-3C1F-5511-41FF8BA3A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6" name="Straight Connector 5">
            <a:extLst>
              <a:ext uri="{FF2B5EF4-FFF2-40B4-BE49-F238E27FC236}">
                <a16:creationId xmlns:a16="http://schemas.microsoft.com/office/drawing/2014/main" id="{4A716C68-1A13-7D98-5437-EF3382422F59}"/>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808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ontent - cyan, footer logo no 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E4DB7C-9E45-2D51-DBBA-8AB7C38C167A}"/>
              </a:ext>
            </a:extLst>
          </p:cNvPr>
          <p:cNvSpPr>
            <a:spLocks noGrp="1"/>
          </p:cNvSpPr>
          <p:nvPr>
            <p:ph type="ftr" sz="quarter" idx="11"/>
          </p:nvPr>
        </p:nvSpPr>
        <p:spPr/>
        <p:txBody>
          <a:bodyPr/>
          <a:lstStyle/>
          <a:p>
            <a:r>
              <a:rPr lang="en-US"/>
              <a:t>Confidential - Not for Distribution</a:t>
            </a:r>
          </a:p>
        </p:txBody>
      </p:sp>
      <p:sp>
        <p:nvSpPr>
          <p:cNvPr id="4" name="Slide Number Placeholder 3">
            <a:extLst>
              <a:ext uri="{FF2B5EF4-FFF2-40B4-BE49-F238E27FC236}">
                <a16:creationId xmlns:a16="http://schemas.microsoft.com/office/drawing/2014/main" id="{7165EE56-DB7D-FE49-69AC-8CC0DDEA615F}"/>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5" name="Picture 4" descr="A blue and black text&#10;&#10;Description automatically generated">
            <a:extLst>
              <a:ext uri="{FF2B5EF4-FFF2-40B4-BE49-F238E27FC236}">
                <a16:creationId xmlns:a16="http://schemas.microsoft.com/office/drawing/2014/main" id="{D121289F-5A0A-4864-81A3-530BCAFF2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Tree>
    <p:extLst>
      <p:ext uri="{BB962C8B-B14F-4D97-AF65-F5344CB8AC3E}">
        <p14:creationId xmlns:p14="http://schemas.microsoft.com/office/powerpoint/2010/main" val="4025910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CC62-49EE-4278-A896-BEBCDADEC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8C942-759B-D322-EC0B-07E7C9D0F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F3E1F-083A-31EF-67EE-722210786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5095ADE-CC5E-A5DD-19ED-BE0B5C8AC1DD}"/>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794003CC-E09D-9A29-1FCE-CCAE49B6E0E3}"/>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6314CB16-4E9B-C00C-C1D4-74EE969849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9" name="Straight Connector 8">
            <a:extLst>
              <a:ext uri="{FF2B5EF4-FFF2-40B4-BE49-F238E27FC236}">
                <a16:creationId xmlns:a16="http://schemas.microsoft.com/office/drawing/2014/main" id="{813E669A-84B7-88DE-7A66-679BE9BF5F11}"/>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599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9B6C-A500-9635-B2EB-359DCF627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FC6E5-82C6-F4AB-21F2-6099C8F99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32A75-01FB-79EA-E111-B703B56B2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45B2F4-7826-563D-ACB1-A12B7BFCA038}"/>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10EA5DAD-C250-F00B-8791-B8049523CC97}"/>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blue and black text&#10;&#10;Description automatically generated">
            <a:extLst>
              <a:ext uri="{FF2B5EF4-FFF2-40B4-BE49-F238E27FC236}">
                <a16:creationId xmlns:a16="http://schemas.microsoft.com/office/drawing/2014/main" id="{D5FBE96F-33BC-1B52-7AA0-0C0BA2845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9" name="Straight Connector 8">
            <a:extLst>
              <a:ext uri="{FF2B5EF4-FFF2-40B4-BE49-F238E27FC236}">
                <a16:creationId xmlns:a16="http://schemas.microsoft.com/office/drawing/2014/main" id="{3CFE9C1F-1ADD-F169-54D7-BD8EFA74710D}"/>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19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044F7021-0498-A26F-7F61-23F5FA35E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51450-E01E-A143-EB8B-04714D338E7E}"/>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5FEA3198-EF5D-44AB-47EA-87BA820374A5}"/>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7" name="Picture 6" descr="A blue and black text&#10;&#10;Description automatically generated">
            <a:extLst>
              <a:ext uri="{FF2B5EF4-FFF2-40B4-BE49-F238E27FC236}">
                <a16:creationId xmlns:a16="http://schemas.microsoft.com/office/drawing/2014/main" id="{4F104064-AFBE-0B6B-0670-6D5FC2DDD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
        <p:nvSpPr>
          <p:cNvPr id="8" name="Title 1">
            <a:extLst>
              <a:ext uri="{FF2B5EF4-FFF2-40B4-BE49-F238E27FC236}">
                <a16:creationId xmlns:a16="http://schemas.microsoft.com/office/drawing/2014/main" id="{9753887F-FF63-514D-0A0A-90CCFD5F8A85}"/>
              </a:ext>
            </a:extLst>
          </p:cNvPr>
          <p:cNvSpPr txBox="1">
            <a:spLocks/>
          </p:cNvSpPr>
          <p:nvPr userDrawn="1"/>
        </p:nvSpPr>
        <p:spPr>
          <a:xfrm>
            <a:off x="1340828" y="268797"/>
            <a:ext cx="10295792" cy="82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Click to edit Master title style</a:t>
            </a:r>
          </a:p>
        </p:txBody>
      </p:sp>
      <p:pic>
        <p:nvPicPr>
          <p:cNvPr id="9" name="Picture 8" descr="A paper airplane in blue background&#10;&#10;Description automatically generated">
            <a:extLst>
              <a:ext uri="{FF2B5EF4-FFF2-40B4-BE49-F238E27FC236}">
                <a16:creationId xmlns:a16="http://schemas.microsoft.com/office/drawing/2014/main" id="{19E665FC-2F10-0CCE-37C9-04E1F39A1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spTree>
    <p:extLst>
      <p:ext uri="{BB962C8B-B14F-4D97-AF65-F5344CB8AC3E}">
        <p14:creationId xmlns:p14="http://schemas.microsoft.com/office/powerpoint/2010/main" val="1377544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2816E-80AD-5CFA-DFED-BC7AFBD890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693F-4FCB-A161-C31A-59D4B7A5A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8A920D-47F4-32E5-D17B-D4248038C1FB}"/>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48A204C7-13AA-66F2-7519-2C6C3D74342D}"/>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9" name="Picture 8" descr="A blue and black text&#10;&#10;Description automatically generated">
            <a:extLst>
              <a:ext uri="{FF2B5EF4-FFF2-40B4-BE49-F238E27FC236}">
                <a16:creationId xmlns:a16="http://schemas.microsoft.com/office/drawing/2014/main" id="{B69775CE-A6E7-6A6F-674E-7506789FF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18547" y="1110183"/>
            <a:ext cx="1780442" cy="290325"/>
          </a:xfrm>
          <a:prstGeom prst="rect">
            <a:avLst/>
          </a:prstGeom>
        </p:spPr>
      </p:pic>
    </p:spTree>
    <p:extLst>
      <p:ext uri="{BB962C8B-B14F-4D97-AF65-F5344CB8AC3E}">
        <p14:creationId xmlns:p14="http://schemas.microsoft.com/office/powerpoint/2010/main" val="147657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A40D-850D-B5F7-2778-AD0D7142E534}"/>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C38EC8B9-1668-74F1-2F19-AA2266F4175F}"/>
              </a:ext>
            </a:extLst>
          </p:cNvPr>
          <p:cNvSpPr>
            <a:spLocks noGrp="1"/>
          </p:cNvSpPr>
          <p:nvPr>
            <p:ph type="subTitle" idx="1"/>
          </p:nvPr>
        </p:nvSpPr>
        <p:spPr>
          <a:xfrm>
            <a:off x="1524000" y="3602038"/>
            <a:ext cx="9144000" cy="1655762"/>
          </a:xfrm>
        </p:spPr>
        <p:txBody>
          <a:bodyPr/>
          <a:lstStyle>
            <a:lvl1pPr marL="0" indent="0" algn="ctr">
              <a:buNone/>
              <a:defRPr sz="2400" b="1">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16936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white with hilit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70F0480-4419-40FD-DA0D-621770A4B4CF}"/>
              </a:ext>
            </a:extLst>
          </p:cNvPr>
          <p:cNvSpPr/>
          <p:nvPr userDrawn="1"/>
        </p:nvSpPr>
        <p:spPr>
          <a:xfrm>
            <a:off x="-1839204" y="1975883"/>
            <a:ext cx="7019918" cy="7019918"/>
          </a:xfrm>
          <a:prstGeom prst="ellipse">
            <a:avLst/>
          </a:prstGeom>
          <a:gradFill flip="none" rotWithShape="1">
            <a:gsLst>
              <a:gs pos="68000">
                <a:srgbClr val="FFFFFF">
                  <a:alpha val="30000"/>
                </a:srgbClr>
              </a:gs>
              <a:gs pos="0">
                <a:schemeClr val="bg2"/>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CEA40D-850D-B5F7-2778-AD0D7142E534}"/>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C38EC8B9-1668-74F1-2F19-AA2266F4175F}"/>
              </a:ext>
            </a:extLst>
          </p:cNvPr>
          <p:cNvSpPr>
            <a:spLocks noGrp="1"/>
          </p:cNvSpPr>
          <p:nvPr>
            <p:ph type="subTitle" idx="1"/>
          </p:nvPr>
        </p:nvSpPr>
        <p:spPr>
          <a:xfrm>
            <a:off x="1524000" y="3602038"/>
            <a:ext cx="9144000" cy="1655762"/>
          </a:xfrm>
        </p:spPr>
        <p:txBody>
          <a:bodyPr/>
          <a:lstStyle>
            <a:lvl1pPr marL="0" indent="0" algn="ctr">
              <a:buNone/>
              <a:defRPr sz="2400" b="1">
                <a:latin typeface="Brother 1816"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65160B0-5A7E-CEFE-671A-676086425405}"/>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AC21B65B-ADE2-9439-90E3-5CCCA85DE26E}"/>
              </a:ext>
            </a:extLst>
          </p:cNvPr>
          <p:cNvSpPr>
            <a:spLocks noGrp="1"/>
          </p:cNvSpPr>
          <p:nvPr>
            <p:ph type="sldNum" sz="quarter" idx="12"/>
          </p:nvPr>
        </p:nvSpPr>
        <p:spPr/>
        <p:txBody>
          <a:bodyPr/>
          <a:lstStyle/>
          <a:p>
            <a:fld id="{49AB8BC0-AA3C-41EE-B9C8-C6228E9DCEEA}" type="slidenum">
              <a:rPr lang="en-US" smtClean="0"/>
              <a:t>‹#›</a:t>
            </a:fld>
            <a:endParaRPr lang="en-US"/>
          </a:p>
        </p:txBody>
      </p:sp>
    </p:spTree>
    <p:extLst>
      <p:ext uri="{BB962C8B-B14F-4D97-AF65-F5344CB8AC3E}">
        <p14:creationId xmlns:p14="http://schemas.microsoft.com/office/powerpoint/2010/main" val="351431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2BE3-D714-6D52-547D-3383AA4D9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FF54D-EFC8-99DB-369D-2B6F0EA50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85737CE-C647-80FB-2112-8E231C09580B}"/>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FEA286F5-9BD5-A9A2-6DBC-B79AD3BD1385}"/>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9" name="Picture 8" descr="A paper airplane in blue background&#10;&#10;Description automatically generated">
            <a:extLst>
              <a:ext uri="{FF2B5EF4-FFF2-40B4-BE49-F238E27FC236}">
                <a16:creationId xmlns:a16="http://schemas.microsoft.com/office/drawing/2014/main" id="{04787B68-A6C0-D552-FC8A-881521F2B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pic>
        <p:nvPicPr>
          <p:cNvPr id="10" name="Picture 9" descr="A blue and black text&#10;&#10;Description automatically generated">
            <a:extLst>
              <a:ext uri="{FF2B5EF4-FFF2-40B4-BE49-F238E27FC236}">
                <a16:creationId xmlns:a16="http://schemas.microsoft.com/office/drawing/2014/main" id="{2F247284-0200-7BE8-DF55-248BA52999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7" name="Straight Connector 6">
            <a:extLst>
              <a:ext uri="{FF2B5EF4-FFF2-40B4-BE49-F238E27FC236}">
                <a16:creationId xmlns:a16="http://schemas.microsoft.com/office/drawing/2014/main" id="{B33BDAE4-06B2-3AC5-96EF-CAC5B543C04D}"/>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96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8C0F-C0A1-E402-7A73-59CCA8A2E815}"/>
              </a:ext>
            </a:extLst>
          </p:cNvPr>
          <p:cNvSpPr>
            <a:spLocks noGrp="1"/>
          </p:cNvSpPr>
          <p:nvPr>
            <p:ph type="title"/>
          </p:nvPr>
        </p:nvSpPr>
        <p:spPr>
          <a:xfrm>
            <a:off x="831850" y="1709738"/>
            <a:ext cx="10515600" cy="2852737"/>
          </a:xfr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C2EC4BDB-71F4-C401-A716-590A938E9ACF}"/>
              </a:ext>
            </a:extLst>
          </p:cNvPr>
          <p:cNvSpPr>
            <a:spLocks noGrp="1"/>
          </p:cNvSpPr>
          <p:nvPr>
            <p:ph type="body" idx="1"/>
          </p:nvPr>
        </p:nvSpPr>
        <p:spPr>
          <a:xfrm>
            <a:off x="831850" y="4589463"/>
            <a:ext cx="10515600" cy="1500187"/>
          </a:xfrm>
        </p:spPr>
        <p:txBody>
          <a:bodyPr/>
          <a:lstStyle>
            <a:lvl1pPr marL="0" indent="0">
              <a:buNone/>
              <a:defRPr sz="2400" b="1">
                <a:solidFill>
                  <a:schemeClr val="tx2"/>
                </a:solidFill>
                <a:latin typeface="Brother 1816"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9F9FBAC-F6B4-CDBC-5EEB-BADE6BE5E81A}"/>
              </a:ext>
            </a:extLst>
          </p:cNvPr>
          <p:cNvSpPr>
            <a:spLocks noGrp="1"/>
          </p:cNvSpPr>
          <p:nvPr>
            <p:ph type="ftr" sz="quarter" idx="11"/>
          </p:nvPr>
        </p:nvSpPr>
        <p:spPr/>
        <p:txBody>
          <a:bodyPr/>
          <a:lstStyle/>
          <a:p>
            <a:r>
              <a:rPr lang="en-US"/>
              <a:t>Confidential - Not for Distribution</a:t>
            </a:r>
          </a:p>
        </p:txBody>
      </p:sp>
      <p:sp>
        <p:nvSpPr>
          <p:cNvPr id="6" name="Slide Number Placeholder 5">
            <a:extLst>
              <a:ext uri="{FF2B5EF4-FFF2-40B4-BE49-F238E27FC236}">
                <a16:creationId xmlns:a16="http://schemas.microsoft.com/office/drawing/2014/main" id="{91E850BC-D5D1-72C8-AEC2-3D2E7F765E85}"/>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7" name="Picture 6" descr="A blue and black text&#10;&#10;Description automatically generated">
            <a:extLst>
              <a:ext uri="{FF2B5EF4-FFF2-40B4-BE49-F238E27FC236}">
                <a16:creationId xmlns:a16="http://schemas.microsoft.com/office/drawing/2014/main" id="{9A928AC8-8A94-9FBE-269C-72097E7FAC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spTree>
    <p:extLst>
      <p:ext uri="{BB962C8B-B14F-4D97-AF65-F5344CB8AC3E}">
        <p14:creationId xmlns:p14="http://schemas.microsoft.com/office/powerpoint/2010/main" val="161896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Slide - 2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16E1-F850-D89E-7BC2-58E23498B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BFC87-F35F-219D-809F-A60D2FA17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B2E56-D1AE-C9E8-88B4-5A4456717B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EB0390C-FA41-8DA4-C40B-EDC846BD6D7F}"/>
              </a:ext>
            </a:extLst>
          </p:cNvPr>
          <p:cNvSpPr>
            <a:spLocks noGrp="1"/>
          </p:cNvSpPr>
          <p:nvPr>
            <p:ph type="ftr" sz="quarter" idx="11"/>
          </p:nvPr>
        </p:nvSpPr>
        <p:spPr/>
        <p:txBody>
          <a:bodyPr/>
          <a:lstStyle/>
          <a:p>
            <a:r>
              <a:rPr lang="en-US"/>
              <a:t>Confidential - Not for Distribution</a:t>
            </a:r>
          </a:p>
        </p:txBody>
      </p:sp>
      <p:sp>
        <p:nvSpPr>
          <p:cNvPr id="7" name="Slide Number Placeholder 6">
            <a:extLst>
              <a:ext uri="{FF2B5EF4-FFF2-40B4-BE49-F238E27FC236}">
                <a16:creationId xmlns:a16="http://schemas.microsoft.com/office/drawing/2014/main" id="{D78E4E24-766E-302B-ECF9-43F5B3B9B652}"/>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8" name="Picture 7" descr="A paper airplane in blue background&#10;&#10;Description automatically generated">
            <a:extLst>
              <a:ext uri="{FF2B5EF4-FFF2-40B4-BE49-F238E27FC236}">
                <a16:creationId xmlns:a16="http://schemas.microsoft.com/office/drawing/2014/main" id="{3D95688A-2DE7-456F-2456-AEB8DB581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322214"/>
            <a:ext cx="611613" cy="623413"/>
          </a:xfrm>
          <a:prstGeom prst="rect">
            <a:avLst/>
          </a:prstGeom>
        </p:spPr>
      </p:pic>
      <p:pic>
        <p:nvPicPr>
          <p:cNvPr id="9" name="Picture 8" descr="A blue and black text&#10;&#10;Description automatically generated">
            <a:extLst>
              <a:ext uri="{FF2B5EF4-FFF2-40B4-BE49-F238E27FC236}">
                <a16:creationId xmlns:a16="http://schemas.microsoft.com/office/drawing/2014/main" id="{3EF771C8-B260-422C-1F7D-7894B5720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5" name="Straight Connector 4">
            <a:extLst>
              <a:ext uri="{FF2B5EF4-FFF2-40B4-BE49-F238E27FC236}">
                <a16:creationId xmlns:a16="http://schemas.microsoft.com/office/drawing/2014/main" id="{E177CA65-6BD5-6E42-0C1E-C0C7B611ACB0}"/>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94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 white, 2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EC92-9D48-D40A-1453-D9A136443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A4E50E-D117-D124-4A38-0C92D4460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2BF018-6D82-4CCA-1A59-0ED4683230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B1B936-BB8B-680A-D1CF-557EEA344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C95FC-DFCD-FB78-5D25-E54D1CFBAD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930254F-E71D-AA38-2BDA-AD0224828064}"/>
              </a:ext>
            </a:extLst>
          </p:cNvPr>
          <p:cNvSpPr>
            <a:spLocks noGrp="1"/>
          </p:cNvSpPr>
          <p:nvPr>
            <p:ph type="ftr" sz="quarter" idx="11"/>
          </p:nvPr>
        </p:nvSpPr>
        <p:spPr/>
        <p:txBody>
          <a:bodyPr/>
          <a:lstStyle/>
          <a:p>
            <a:r>
              <a:rPr lang="en-US"/>
              <a:t>Confidential - Not for Distribution</a:t>
            </a:r>
          </a:p>
        </p:txBody>
      </p:sp>
      <p:sp>
        <p:nvSpPr>
          <p:cNvPr id="9" name="Slide Number Placeholder 8">
            <a:extLst>
              <a:ext uri="{FF2B5EF4-FFF2-40B4-BE49-F238E27FC236}">
                <a16:creationId xmlns:a16="http://schemas.microsoft.com/office/drawing/2014/main" id="{5C6957AE-83BF-300A-E51B-9144768FFB39}"/>
              </a:ext>
            </a:extLst>
          </p:cNvPr>
          <p:cNvSpPr>
            <a:spLocks noGrp="1"/>
          </p:cNvSpPr>
          <p:nvPr>
            <p:ph type="sldNum" sz="quarter" idx="12"/>
          </p:nvPr>
        </p:nvSpPr>
        <p:spPr/>
        <p:txBody>
          <a:bodyPr/>
          <a:lstStyle/>
          <a:p>
            <a:fld id="{49AB8BC0-AA3C-41EE-B9C8-C6228E9DCEEA}" type="slidenum">
              <a:rPr lang="en-US" smtClean="0"/>
              <a:t>‹#›</a:t>
            </a:fld>
            <a:endParaRPr lang="en-US"/>
          </a:p>
        </p:txBody>
      </p:sp>
      <p:pic>
        <p:nvPicPr>
          <p:cNvPr id="10" name="Picture 9" descr="A blue and black text&#10;&#10;Description automatically generated">
            <a:extLst>
              <a:ext uri="{FF2B5EF4-FFF2-40B4-BE49-F238E27FC236}">
                <a16:creationId xmlns:a16="http://schemas.microsoft.com/office/drawing/2014/main" id="{7DDA1C62-A0AB-755C-3A9D-E7C8C4085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29" y="6351322"/>
            <a:ext cx="1780442" cy="290325"/>
          </a:xfrm>
          <a:prstGeom prst="rect">
            <a:avLst/>
          </a:prstGeom>
        </p:spPr>
      </p:pic>
      <p:cxnSp>
        <p:nvCxnSpPr>
          <p:cNvPr id="7" name="Straight Connector 6">
            <a:extLst>
              <a:ext uri="{FF2B5EF4-FFF2-40B4-BE49-F238E27FC236}">
                <a16:creationId xmlns:a16="http://schemas.microsoft.com/office/drawing/2014/main" id="{753F8110-414E-765C-2B9E-9455E1B8669D}"/>
              </a:ext>
            </a:extLst>
          </p:cNvPr>
          <p:cNvCxnSpPr>
            <a:cxnSpLocks/>
          </p:cNvCxnSpPr>
          <p:nvPr userDrawn="1"/>
        </p:nvCxnSpPr>
        <p:spPr>
          <a:xfrm>
            <a:off x="1247705" y="6176963"/>
            <a:ext cx="9696591" cy="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50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A667A-8B9D-76A6-7061-7D2EC74F7A5B}"/>
              </a:ext>
            </a:extLst>
          </p:cNvPr>
          <p:cNvSpPr>
            <a:spLocks noGrp="1"/>
          </p:cNvSpPr>
          <p:nvPr>
            <p:ph type="title"/>
          </p:nvPr>
        </p:nvSpPr>
        <p:spPr>
          <a:xfrm>
            <a:off x="1340828" y="268797"/>
            <a:ext cx="10295792" cy="82448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83475-566F-D3B6-D2AF-467CD4010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FA7DC7-26DD-BF96-73C9-A0546C4CB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Confidential - Not for Distribution</a:t>
            </a:r>
          </a:p>
        </p:txBody>
      </p:sp>
      <p:sp>
        <p:nvSpPr>
          <p:cNvPr id="6" name="Slide Number Placeholder 5">
            <a:extLst>
              <a:ext uri="{FF2B5EF4-FFF2-40B4-BE49-F238E27FC236}">
                <a16:creationId xmlns:a16="http://schemas.microsoft.com/office/drawing/2014/main" id="{1450B610-719D-48E7-7AEC-91A54597E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AB8BC0-AA3C-41EE-B9C8-C6228E9DCEEA}" type="slidenum">
              <a:rPr lang="en-US" smtClean="0"/>
              <a:t>‹#›</a:t>
            </a:fld>
            <a:endParaRPr lang="en-US"/>
          </a:p>
        </p:txBody>
      </p:sp>
    </p:spTree>
    <p:extLst>
      <p:ext uri="{BB962C8B-B14F-4D97-AF65-F5344CB8AC3E}">
        <p14:creationId xmlns:p14="http://schemas.microsoft.com/office/powerpoint/2010/main" val="36429193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4" r:id="rId3"/>
    <p:sldLayoutId id="2147483677" r:id="rId4"/>
    <p:sldLayoutId id="2147483684" r:id="rId5"/>
    <p:sldLayoutId id="2147483650" r:id="rId6"/>
    <p:sldLayoutId id="2147483651" r:id="rId7"/>
    <p:sldLayoutId id="2147483652" r:id="rId8"/>
    <p:sldLayoutId id="2147483653" r:id="rId9"/>
    <p:sldLayoutId id="2147483654" r:id="rId10"/>
    <p:sldLayoutId id="2147483655" r:id="rId11"/>
    <p:sldLayoutId id="2147483660" r:id="rId12"/>
    <p:sldLayoutId id="2147483656" r:id="rId13"/>
    <p:sldLayoutId id="2147483682" r:id="rId14"/>
    <p:sldLayoutId id="2147483686" r:id="rId15"/>
    <p:sldLayoutId id="2147483683" r:id="rId16"/>
    <p:sldLayoutId id="2147483657" r:id="rId17"/>
    <p:sldLayoutId id="2147483658" r:id="rId18"/>
    <p:sldLayoutId id="2147483659" r:id="rId19"/>
    <p:sldLayoutId id="2147483687" r:id="rId20"/>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A667A-8B9D-76A6-7061-7D2EC74F7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83475-566F-D3B6-D2AF-467CD4010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FA7DC7-26DD-BF96-73C9-A0546C4CB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Confidential - Not for Distribution</a:t>
            </a:r>
          </a:p>
        </p:txBody>
      </p:sp>
      <p:sp>
        <p:nvSpPr>
          <p:cNvPr id="6" name="Slide Number Placeholder 5">
            <a:extLst>
              <a:ext uri="{FF2B5EF4-FFF2-40B4-BE49-F238E27FC236}">
                <a16:creationId xmlns:a16="http://schemas.microsoft.com/office/drawing/2014/main" id="{1450B610-719D-48E7-7AEC-91A54597E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AB8BC0-AA3C-41EE-B9C8-C6228E9DCEEA}" type="slidenum">
              <a:rPr lang="en-US" smtClean="0"/>
              <a:t>‹#›</a:t>
            </a:fld>
            <a:endParaRPr lang="en-US"/>
          </a:p>
        </p:txBody>
      </p:sp>
    </p:spTree>
    <p:extLst>
      <p:ext uri="{BB962C8B-B14F-4D97-AF65-F5344CB8AC3E}">
        <p14:creationId xmlns:p14="http://schemas.microsoft.com/office/powerpoint/2010/main" val="3587116935"/>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62" r:id="rId3"/>
    <p:sldLayoutId id="214748368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hdr="0" dt="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ustomXml" Target="../../customXml/item4.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F0_FB12DA0.xml"/><Relationship Id="rId2" Type="http://schemas.openxmlformats.org/officeDocument/2006/relationships/slideLayout" Target="../slideLayouts/slideLayout6.xml"/><Relationship Id="rId1" Type="http://schemas.openxmlformats.org/officeDocument/2006/relationships/customXml" Target="../../customXml/item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customXml" Target="../../customXml/item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customXml" Target="../../customXml/item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customXml" Target="../../customXml/item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customXml" Target="../../customXml/item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customXml" Target="../../customXml/item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customXml" Target="../../customXml/item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customXml" Target="../../customXml/item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customXml" Target="../../customXml/item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customXml" Target="../../customXml/item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customXml" Target="../../customXml/item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svg"/><Relationship Id="rId2" Type="http://schemas.openxmlformats.org/officeDocument/2006/relationships/slideLayout" Target="../slideLayouts/slideLayout8.xml"/><Relationship Id="rId1" Type="http://schemas.openxmlformats.org/officeDocument/2006/relationships/customXml" Target="../../customXml/item2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customXml" Target="../../customXml/item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customXml" Target="../../customXml/item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customXml" Target="../../customXml/item2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ustomXml" Target="../../customXml/item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customXml" Target="../../customXml/item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ustomXml" Target="../../customXml/item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customXml" Target="../../customXml/item2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notesSlide" Target="../notesSlides/notesSlide16.xm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customXml" Target="../../customXml/item29.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tailwindventures.co/" TargetMode="External"/><Relationship Id="rId2" Type="http://schemas.openxmlformats.org/officeDocument/2006/relationships/slideLayout" Target="../slideLayouts/slideLayout15.xml"/><Relationship Id="rId1" Type="http://schemas.openxmlformats.org/officeDocument/2006/relationships/customXml" Target="../../customXml/item3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18/10/relationships/comments" Target="../comments/modernComment_2F5_AE9AFD77.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customXml" Target="../../customXml/item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ustomXml" Target="../../customXml/item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ustomXml" Target="../../customXml/item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customXml" Target="../../customXml/item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customXml" Target="../../customXml/item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6A923E-2C8F-3CA4-FF5F-C89710132976}"/>
              </a:ext>
            </a:extLst>
          </p:cNvPr>
          <p:cNvSpPr>
            <a:spLocks noGrp="1"/>
          </p:cNvSpPr>
          <p:nvPr>
            <p:ph type="ctrTitle"/>
          </p:nvPr>
        </p:nvSpPr>
        <p:spPr>
          <a:xfrm>
            <a:off x="1524000" y="3801979"/>
            <a:ext cx="9144000" cy="1417674"/>
          </a:xfrm>
        </p:spPr>
        <p:txBody>
          <a:bodyPr>
            <a:normAutofit/>
          </a:bodyPr>
          <a:lstStyle/>
          <a:p>
            <a:r>
              <a:rPr lang="en-US" sz="3200" dirty="0"/>
              <a:t>How to Demonstrate Purpose </a:t>
            </a:r>
            <a:br>
              <a:rPr lang="en-US" sz="3200" dirty="0"/>
            </a:br>
            <a:r>
              <a:rPr lang="en-US" sz="3200" dirty="0"/>
              <a:t>and Attract Capital with BIG2™</a:t>
            </a:r>
          </a:p>
        </p:txBody>
      </p:sp>
      <p:sp>
        <p:nvSpPr>
          <p:cNvPr id="8" name="Subtitle 7">
            <a:extLst>
              <a:ext uri="{FF2B5EF4-FFF2-40B4-BE49-F238E27FC236}">
                <a16:creationId xmlns:a16="http://schemas.microsoft.com/office/drawing/2014/main" id="{4E0B2149-034F-4680-DAE2-72E8B5C84A1C}"/>
              </a:ext>
            </a:extLst>
          </p:cNvPr>
          <p:cNvSpPr>
            <a:spLocks noGrp="1"/>
          </p:cNvSpPr>
          <p:nvPr>
            <p:ph type="subTitle" idx="1"/>
          </p:nvPr>
        </p:nvSpPr>
        <p:spPr>
          <a:xfrm>
            <a:off x="412594" y="5721015"/>
            <a:ext cx="8919899" cy="1010653"/>
          </a:xfrm>
        </p:spPr>
        <p:txBody>
          <a:bodyPr>
            <a:normAutofit/>
          </a:bodyPr>
          <a:lstStyle/>
          <a:p>
            <a:pPr algn="l"/>
            <a:r>
              <a:rPr lang="en-US" sz="1800" dirty="0"/>
              <a:t>Darren Engels, CEO</a:t>
            </a:r>
          </a:p>
          <a:p>
            <a:pPr algn="l"/>
            <a:r>
              <a:rPr lang="en-US" sz="1400" b="0" dirty="0"/>
              <a:t>May 22, 2025</a:t>
            </a:r>
          </a:p>
        </p:txBody>
      </p:sp>
    </p:spTree>
    <p:custDataLst>
      <p:custData r:id="rId1"/>
    </p:custDataLst>
    <p:extLst>
      <p:ext uri="{BB962C8B-B14F-4D97-AF65-F5344CB8AC3E}">
        <p14:creationId xmlns:p14="http://schemas.microsoft.com/office/powerpoint/2010/main" val="123906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C672-8804-5FB8-B3F0-31EB903CE7F0}"/>
            </a:ext>
          </a:extLst>
        </p:cNvPr>
        <p:cNvGrpSpPr/>
        <p:nvPr/>
      </p:nvGrpSpPr>
      <p:grpSpPr>
        <a:xfrm>
          <a:off x="0" y="0"/>
          <a:ext cx="0" cy="0"/>
          <a:chOff x="0" y="0"/>
          <a:chExt cx="0" cy="0"/>
        </a:xfrm>
      </p:grpSpPr>
      <p:sp>
        <p:nvSpPr>
          <p:cNvPr id="20" name="Oval 19">
            <a:extLst>
              <a:ext uri="{FF2B5EF4-FFF2-40B4-BE49-F238E27FC236}">
                <a16:creationId xmlns:a16="http://schemas.microsoft.com/office/drawing/2014/main" id="{E9D6809F-878B-888F-C5F2-15FE287C1DFB}"/>
              </a:ext>
            </a:extLst>
          </p:cNvPr>
          <p:cNvSpPr/>
          <p:nvPr/>
        </p:nvSpPr>
        <p:spPr>
          <a:xfrm>
            <a:off x="7453476" y="681037"/>
            <a:ext cx="4329376" cy="4157110"/>
          </a:xfrm>
          <a:prstGeom prst="ellipse">
            <a:avLst/>
          </a:prstGeom>
          <a:gradFill flip="none" rotWithShape="1">
            <a:gsLst>
              <a:gs pos="70000">
                <a:srgbClr val="D3EEF4">
                  <a:alpha val="0"/>
                </a:srgbClr>
              </a:gs>
              <a:gs pos="0">
                <a:schemeClr val="bg2">
                  <a:alpha val="8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17A92FC-CCD8-AC73-9D5D-3E0B1117465B}"/>
              </a:ext>
            </a:extLst>
          </p:cNvPr>
          <p:cNvSpPr>
            <a:spLocks noGrp="1"/>
          </p:cNvSpPr>
          <p:nvPr>
            <p:ph type="title"/>
          </p:nvPr>
        </p:nvSpPr>
        <p:spPr/>
        <p:txBody>
          <a:bodyPr/>
          <a:lstStyle/>
          <a:p>
            <a:r>
              <a:rPr lang="en-US"/>
              <a:t>The Tailwind Way</a:t>
            </a:r>
          </a:p>
        </p:txBody>
      </p:sp>
      <p:sp>
        <p:nvSpPr>
          <p:cNvPr id="4" name="Footer Placeholder 3">
            <a:extLst>
              <a:ext uri="{FF2B5EF4-FFF2-40B4-BE49-F238E27FC236}">
                <a16:creationId xmlns:a16="http://schemas.microsoft.com/office/drawing/2014/main" id="{6E6D76A7-DFFB-020B-6F13-D2D39A1851F6}"/>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F091817D-97E2-959B-2D7A-D7D94316DE2F}"/>
              </a:ext>
            </a:extLst>
          </p:cNvPr>
          <p:cNvSpPr>
            <a:spLocks noGrp="1"/>
          </p:cNvSpPr>
          <p:nvPr>
            <p:ph type="sldNum" sz="quarter" idx="12"/>
          </p:nvPr>
        </p:nvSpPr>
        <p:spPr/>
        <p:txBody>
          <a:bodyPr/>
          <a:lstStyle/>
          <a:p>
            <a:fld id="{49AB8BC0-AA3C-41EE-B9C8-C6228E9DCEEA}" type="slidenum">
              <a:rPr lang="en-US" smtClean="0"/>
              <a:t>10</a:t>
            </a:fld>
            <a:endParaRPr lang="en-US"/>
          </a:p>
        </p:txBody>
      </p:sp>
      <p:grpSp>
        <p:nvGrpSpPr>
          <p:cNvPr id="13" name="Group 12">
            <a:extLst>
              <a:ext uri="{FF2B5EF4-FFF2-40B4-BE49-F238E27FC236}">
                <a16:creationId xmlns:a16="http://schemas.microsoft.com/office/drawing/2014/main" id="{9E7DD2CC-9C9F-3F7D-21DD-A0047FDE4753}"/>
              </a:ext>
            </a:extLst>
          </p:cNvPr>
          <p:cNvGrpSpPr/>
          <p:nvPr/>
        </p:nvGrpSpPr>
        <p:grpSpPr>
          <a:xfrm>
            <a:off x="1822815" y="1505518"/>
            <a:ext cx="8159385" cy="3612126"/>
            <a:chOff x="461883" y="2115594"/>
            <a:chExt cx="8159385" cy="3612126"/>
          </a:xfrm>
        </p:grpSpPr>
        <p:grpSp>
          <p:nvGrpSpPr>
            <p:cNvPr id="15" name="Group 14">
              <a:extLst>
                <a:ext uri="{FF2B5EF4-FFF2-40B4-BE49-F238E27FC236}">
                  <a16:creationId xmlns:a16="http://schemas.microsoft.com/office/drawing/2014/main" id="{43877C5A-0E20-C8DE-F309-0E4287B1D1C1}"/>
                </a:ext>
              </a:extLst>
            </p:cNvPr>
            <p:cNvGrpSpPr/>
            <p:nvPr/>
          </p:nvGrpSpPr>
          <p:grpSpPr>
            <a:xfrm>
              <a:off x="461883" y="2115594"/>
              <a:ext cx="4129831" cy="456427"/>
              <a:chOff x="1393325" y="1381899"/>
              <a:chExt cx="4129831" cy="456427"/>
            </a:xfrm>
          </p:grpSpPr>
          <p:sp>
            <p:nvSpPr>
              <p:cNvPr id="8" name="Text Placeholder 6">
                <a:extLst>
                  <a:ext uri="{FF2B5EF4-FFF2-40B4-BE49-F238E27FC236}">
                    <a16:creationId xmlns:a16="http://schemas.microsoft.com/office/drawing/2014/main" id="{BD1E6F4A-B8CD-C61D-012C-6BEACAECD738}"/>
                  </a:ext>
                </a:extLst>
              </p:cNvPr>
              <p:cNvSpPr txBox="1">
                <a:spLocks/>
              </p:cNvSpPr>
              <p:nvPr/>
            </p:nvSpPr>
            <p:spPr>
              <a:xfrm rot="20720235">
                <a:off x="4181993" y="1381899"/>
                <a:ext cx="1341163"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Brother 1816"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lnSpc>
                    <a:spcPct val="100000"/>
                  </a:lnSpc>
                  <a:spcBef>
                    <a:spcPts val="600"/>
                  </a:spcBef>
                  <a:spcAft>
                    <a:spcPts val="600"/>
                  </a:spcAft>
                </a:pPr>
                <a:r>
                  <a:rPr lang="en-US" sz="1800" b="0" dirty="0">
                    <a:latin typeface="Homemade Apple" panose="02000000000000000000" pitchFamily="2" charset="0"/>
                  </a:rPr>
                  <a:t>(noun)</a:t>
                </a:r>
              </a:p>
            </p:txBody>
          </p:sp>
          <p:sp>
            <p:nvSpPr>
              <p:cNvPr id="11" name="TextBox 10">
                <a:extLst>
                  <a:ext uri="{FF2B5EF4-FFF2-40B4-BE49-F238E27FC236}">
                    <a16:creationId xmlns:a16="http://schemas.microsoft.com/office/drawing/2014/main" id="{A34009C3-9BB5-200F-6F29-02CD60CF3797}"/>
                  </a:ext>
                </a:extLst>
              </p:cNvPr>
              <p:cNvSpPr txBox="1"/>
              <p:nvPr/>
            </p:nvSpPr>
            <p:spPr>
              <a:xfrm>
                <a:off x="1393325" y="1468994"/>
                <a:ext cx="3120928" cy="369332"/>
              </a:xfrm>
              <a:prstGeom prst="rect">
                <a:avLst/>
              </a:prstGeom>
              <a:noFill/>
            </p:spPr>
            <p:txBody>
              <a:bodyPr wrap="square" rtlCol="0">
                <a:spAutoFit/>
              </a:bodyPr>
              <a:lstStyle/>
              <a:p>
                <a:pPr>
                  <a:lnSpc>
                    <a:spcPct val="100000"/>
                  </a:lnSpc>
                  <a:spcBef>
                    <a:spcPts val="600"/>
                  </a:spcBef>
                  <a:spcAft>
                    <a:spcPts val="600"/>
                  </a:spcAft>
                </a:pPr>
                <a:r>
                  <a:rPr lang="en-US" sz="1800" b="1" dirty="0">
                    <a:solidFill>
                      <a:schemeClr val="accent1">
                        <a:lumMod val="75000"/>
                      </a:schemeClr>
                    </a:solidFill>
                    <a:latin typeface="Brother 1816" pitchFamily="2" charset="0"/>
                  </a:rPr>
                  <a:t>DILIGENT PREPAREDNESS: </a:t>
                </a:r>
              </a:p>
            </p:txBody>
          </p:sp>
        </p:grpSp>
        <p:grpSp>
          <p:nvGrpSpPr>
            <p:cNvPr id="12" name="Group 11">
              <a:extLst>
                <a:ext uri="{FF2B5EF4-FFF2-40B4-BE49-F238E27FC236}">
                  <a16:creationId xmlns:a16="http://schemas.microsoft.com/office/drawing/2014/main" id="{5E4A56DA-BFE2-FA79-76A3-F442D0D0421B}"/>
                </a:ext>
              </a:extLst>
            </p:cNvPr>
            <p:cNvGrpSpPr/>
            <p:nvPr/>
          </p:nvGrpSpPr>
          <p:grpSpPr>
            <a:xfrm>
              <a:off x="603250" y="2628795"/>
              <a:ext cx="8018018" cy="3098925"/>
              <a:chOff x="603250" y="2628795"/>
              <a:chExt cx="8018018" cy="3098925"/>
            </a:xfrm>
          </p:grpSpPr>
          <p:sp>
            <p:nvSpPr>
              <p:cNvPr id="14" name="TextBox 13">
                <a:extLst>
                  <a:ext uri="{FF2B5EF4-FFF2-40B4-BE49-F238E27FC236}">
                    <a16:creationId xmlns:a16="http://schemas.microsoft.com/office/drawing/2014/main" id="{9BDBA394-6C25-6B88-0E2B-3A4B13A53D17}"/>
                  </a:ext>
                </a:extLst>
              </p:cNvPr>
              <p:cNvSpPr txBox="1"/>
              <p:nvPr/>
            </p:nvSpPr>
            <p:spPr>
              <a:xfrm>
                <a:off x="693511" y="2628795"/>
                <a:ext cx="7927757" cy="3098925"/>
              </a:xfrm>
              <a:prstGeom prst="rect">
                <a:avLst/>
              </a:prstGeom>
              <a:noFill/>
            </p:spPr>
            <p:txBody>
              <a:bodyPr wrap="square" rtlCol="0">
                <a:spAutoFit/>
              </a:bodyPr>
              <a:lstStyle/>
              <a:p>
                <a:pPr>
                  <a:lnSpc>
                    <a:spcPct val="150000"/>
                  </a:lnSpc>
                  <a:spcBef>
                    <a:spcPts val="600"/>
                  </a:spcBef>
                  <a:spcAft>
                    <a:spcPts val="600"/>
                  </a:spcAft>
                </a:pPr>
                <a:r>
                  <a:rPr lang="en-US" sz="1600" dirty="0">
                    <a:solidFill>
                      <a:schemeClr val="tx2"/>
                    </a:solidFill>
                    <a:latin typeface="Brother 1816" pitchFamily="2" charset="0"/>
                  </a:rPr>
                  <a:t>The state achieved by:</a:t>
                </a:r>
              </a:p>
              <a:p>
                <a:pPr>
                  <a:lnSpc>
                    <a:spcPct val="150000"/>
                  </a:lnSpc>
                  <a:spcBef>
                    <a:spcPts val="600"/>
                  </a:spcBef>
                  <a:spcAft>
                    <a:spcPts val="600"/>
                  </a:spcAft>
                </a:pPr>
                <a:r>
                  <a:rPr lang="en-US" sz="1600" dirty="0">
                    <a:solidFill>
                      <a:schemeClr val="tx2"/>
                    </a:solidFill>
                    <a:latin typeface="Brother 1816" pitchFamily="2" charset="0"/>
                  </a:rPr>
                  <a:t>the </a:t>
                </a:r>
                <a:r>
                  <a:rPr lang="en-US" sz="1600" b="1" dirty="0">
                    <a:solidFill>
                      <a:schemeClr val="tx2"/>
                    </a:solidFill>
                    <a:latin typeface="Brother 1816" pitchFamily="2" charset="0"/>
                  </a:rPr>
                  <a:t>proactive process </a:t>
                </a:r>
                <a:r>
                  <a:rPr lang="en-US" sz="1600" dirty="0">
                    <a:solidFill>
                      <a:schemeClr val="tx2"/>
                    </a:solidFill>
                    <a:latin typeface="Brother 1816" pitchFamily="2" charset="0"/>
                  </a:rPr>
                  <a:t>of developing and documenting a company's operational, financial, and strategic competencies; </a:t>
                </a:r>
              </a:p>
              <a:p>
                <a:pPr>
                  <a:lnSpc>
                    <a:spcPct val="150000"/>
                  </a:lnSpc>
                  <a:spcBef>
                    <a:spcPts val="600"/>
                  </a:spcBef>
                  <a:spcAft>
                    <a:spcPts val="600"/>
                  </a:spcAft>
                </a:pPr>
                <a:r>
                  <a:rPr lang="en-US" sz="1600" dirty="0">
                    <a:solidFill>
                      <a:schemeClr val="tx2"/>
                    </a:solidFill>
                    <a:latin typeface="Brother 1816" pitchFamily="2" charset="0"/>
                  </a:rPr>
                  <a:t>the </a:t>
                </a:r>
                <a:r>
                  <a:rPr lang="en-US" sz="1600" b="1" dirty="0">
                    <a:solidFill>
                      <a:schemeClr val="tx2"/>
                    </a:solidFill>
                    <a:latin typeface="Brother 1816" pitchFamily="2" charset="0"/>
                  </a:rPr>
                  <a:t>sustained, intentional effort </a:t>
                </a:r>
                <a:r>
                  <a:rPr lang="en-US" sz="1600" dirty="0">
                    <a:solidFill>
                      <a:schemeClr val="tx2"/>
                    </a:solidFill>
                    <a:latin typeface="Brother 1816" pitchFamily="2" charset="0"/>
                  </a:rPr>
                  <a:t>to build a robust foundation of verifiable evidence that demonstrates the company's ability to generate </a:t>
                </a:r>
                <a:r>
                  <a:rPr lang="en-US" sz="1600" b="1" dirty="0">
                    <a:solidFill>
                      <a:schemeClr val="tx2"/>
                    </a:solidFill>
                    <a:latin typeface="Brother 1816" pitchFamily="2" charset="0"/>
                  </a:rPr>
                  <a:t>impact</a:t>
                </a:r>
                <a:r>
                  <a:rPr lang="en-US" sz="1600" dirty="0">
                    <a:solidFill>
                      <a:schemeClr val="tx2"/>
                    </a:solidFill>
                    <a:latin typeface="Brother 1816" pitchFamily="2" charset="0"/>
                  </a:rPr>
                  <a:t> and </a:t>
                </a:r>
                <a:r>
                  <a:rPr lang="en-US" sz="1600" b="1" dirty="0">
                    <a:solidFill>
                      <a:schemeClr val="tx2"/>
                    </a:solidFill>
                    <a:latin typeface="Brother 1816" pitchFamily="2" charset="0"/>
                  </a:rPr>
                  <a:t>value</a:t>
                </a:r>
                <a:r>
                  <a:rPr lang="en-US" sz="1600" dirty="0">
                    <a:solidFill>
                      <a:schemeClr val="tx2"/>
                    </a:solidFill>
                    <a:latin typeface="Brother 1816" pitchFamily="2" charset="0"/>
                  </a:rPr>
                  <a:t>;</a:t>
                </a:r>
              </a:p>
              <a:p>
                <a:pPr>
                  <a:lnSpc>
                    <a:spcPct val="150000"/>
                  </a:lnSpc>
                  <a:spcBef>
                    <a:spcPts val="600"/>
                  </a:spcBef>
                  <a:spcAft>
                    <a:spcPts val="600"/>
                  </a:spcAft>
                </a:pPr>
                <a:r>
                  <a:rPr lang="en-US" sz="1600" dirty="0">
                    <a:solidFill>
                      <a:schemeClr val="tx2"/>
                    </a:solidFill>
                    <a:latin typeface="Brother 1816" pitchFamily="2" charset="0"/>
                  </a:rPr>
                  <a:t>the </a:t>
                </a:r>
                <a:r>
                  <a:rPr lang="en-US" sz="1600" b="1" dirty="0">
                    <a:solidFill>
                      <a:schemeClr val="tx2"/>
                    </a:solidFill>
                    <a:latin typeface="Brother 1816" pitchFamily="2" charset="0"/>
                  </a:rPr>
                  <a:t>consistent hard work </a:t>
                </a:r>
                <a:r>
                  <a:rPr lang="en-US" sz="1600" dirty="0">
                    <a:solidFill>
                      <a:schemeClr val="tx2"/>
                    </a:solidFill>
                    <a:latin typeface="Brother 1816" pitchFamily="2" charset="0"/>
                  </a:rPr>
                  <a:t>of demonstrating </a:t>
                </a:r>
                <a:r>
                  <a:rPr lang="en-US" sz="1600" b="1" dirty="0">
                    <a:solidFill>
                      <a:schemeClr val="tx2"/>
                    </a:solidFill>
                    <a:latin typeface="Brother 1816" pitchFamily="2" charset="0"/>
                  </a:rPr>
                  <a:t>competency</a:t>
                </a:r>
                <a:r>
                  <a:rPr lang="en-US" sz="1600" dirty="0">
                    <a:solidFill>
                      <a:schemeClr val="tx2"/>
                    </a:solidFill>
                    <a:latin typeface="Brother 1816" pitchFamily="2" charset="0"/>
                  </a:rPr>
                  <a:t> that earns </a:t>
                </a:r>
                <a:r>
                  <a:rPr lang="en-US" sz="1600" b="1" dirty="0">
                    <a:solidFill>
                      <a:schemeClr val="tx2"/>
                    </a:solidFill>
                    <a:latin typeface="Brother 1816" pitchFamily="2" charset="0"/>
                  </a:rPr>
                  <a:t>trust</a:t>
                </a:r>
                <a:r>
                  <a:rPr lang="en-US" sz="1600" dirty="0">
                    <a:solidFill>
                      <a:schemeClr val="tx2"/>
                    </a:solidFill>
                    <a:latin typeface="Brother 1816" pitchFamily="2" charset="0"/>
                  </a:rPr>
                  <a:t>, which attracts capital.</a:t>
                </a:r>
              </a:p>
            </p:txBody>
          </p:sp>
          <p:cxnSp>
            <p:nvCxnSpPr>
              <p:cNvPr id="17" name="Straight Connector 16">
                <a:extLst>
                  <a:ext uri="{FF2B5EF4-FFF2-40B4-BE49-F238E27FC236}">
                    <a16:creationId xmlns:a16="http://schemas.microsoft.com/office/drawing/2014/main" id="{76E005B7-179A-4ADB-D74B-9FBF24188C31}"/>
                  </a:ext>
                </a:extLst>
              </p:cNvPr>
              <p:cNvCxnSpPr>
                <a:cxnSpLocks/>
              </p:cNvCxnSpPr>
              <p:nvPr/>
            </p:nvCxnSpPr>
            <p:spPr>
              <a:xfrm>
                <a:off x="603250" y="2714167"/>
                <a:ext cx="0" cy="293307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grpSp>
    </p:spTree>
    <p:custDataLst>
      <p:custData r:id="rId1"/>
    </p:custDataLst>
    <p:extLst>
      <p:ext uri="{BB962C8B-B14F-4D97-AF65-F5344CB8AC3E}">
        <p14:creationId xmlns:p14="http://schemas.microsoft.com/office/powerpoint/2010/main" val="26326979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67CB-04A8-1C9C-9218-1E9855457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0E991-AD26-C24E-47FF-ADAE8612E644}"/>
              </a:ext>
            </a:extLst>
          </p:cNvPr>
          <p:cNvSpPr>
            <a:spLocks noGrp="1"/>
          </p:cNvSpPr>
          <p:nvPr>
            <p:ph type="title"/>
          </p:nvPr>
        </p:nvSpPr>
        <p:spPr>
          <a:xfrm>
            <a:off x="882121" y="3356766"/>
            <a:ext cx="8405812" cy="1691638"/>
          </a:xfrm>
        </p:spPr>
        <p:txBody>
          <a:bodyPr/>
          <a:lstStyle/>
          <a:p>
            <a:r>
              <a:rPr lang="en-US"/>
              <a:t>The Current Landscape</a:t>
            </a:r>
          </a:p>
        </p:txBody>
      </p:sp>
      <p:sp>
        <p:nvSpPr>
          <p:cNvPr id="3" name="Text Placeholder 2">
            <a:extLst>
              <a:ext uri="{FF2B5EF4-FFF2-40B4-BE49-F238E27FC236}">
                <a16:creationId xmlns:a16="http://schemas.microsoft.com/office/drawing/2014/main" id="{9EE8C597-58D4-534A-6854-720E61EEADF6}"/>
              </a:ext>
            </a:extLst>
          </p:cNvPr>
          <p:cNvSpPr>
            <a:spLocks noGrp="1"/>
          </p:cNvSpPr>
          <p:nvPr>
            <p:ph type="body" sz="half" idx="2"/>
          </p:nvPr>
        </p:nvSpPr>
        <p:spPr/>
        <p:txBody>
          <a:bodyPr/>
          <a:lstStyle/>
          <a:p>
            <a:r>
              <a:rPr lang="en-CA"/>
              <a:t>THE NEED FOR PURPOSE AND PROFIT</a:t>
            </a:r>
          </a:p>
        </p:txBody>
      </p:sp>
      <p:sp>
        <p:nvSpPr>
          <p:cNvPr id="4" name="Footer Placeholder 3">
            <a:extLst>
              <a:ext uri="{FF2B5EF4-FFF2-40B4-BE49-F238E27FC236}">
                <a16:creationId xmlns:a16="http://schemas.microsoft.com/office/drawing/2014/main" id="{20B57224-577E-0486-21D4-4E9FEEBAF052}"/>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B7609198-2CE5-4F4E-4003-01FF07BE2474}"/>
              </a:ext>
            </a:extLst>
          </p:cNvPr>
          <p:cNvSpPr>
            <a:spLocks noGrp="1"/>
          </p:cNvSpPr>
          <p:nvPr>
            <p:ph type="sldNum" sz="quarter" idx="12"/>
          </p:nvPr>
        </p:nvSpPr>
        <p:spPr/>
        <p:txBody>
          <a:bodyPr/>
          <a:lstStyle/>
          <a:p>
            <a:fld id="{49AB8BC0-AA3C-41EE-B9C8-C6228E9DCEEA}" type="slidenum">
              <a:rPr lang="en-US" smtClean="0"/>
              <a:t>11</a:t>
            </a:fld>
            <a:endParaRPr lang="en-US"/>
          </a:p>
        </p:txBody>
      </p:sp>
      <p:pic>
        <p:nvPicPr>
          <p:cNvPr id="6" name="Picture 5">
            <a:extLst>
              <a:ext uri="{FF2B5EF4-FFF2-40B4-BE49-F238E27FC236}">
                <a16:creationId xmlns:a16="http://schemas.microsoft.com/office/drawing/2014/main" id="{9DAF3C84-8172-8A1C-1173-9F2CC6A53C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014" y="1709501"/>
            <a:ext cx="3932237" cy="3883903"/>
          </a:xfrm>
          <a:prstGeom prst="rect">
            <a:avLst/>
          </a:prstGeom>
        </p:spPr>
      </p:pic>
    </p:spTree>
    <p:custDataLst>
      <p:custData r:id="rId1"/>
    </p:custDataLst>
    <p:extLst>
      <p:ext uri="{BB962C8B-B14F-4D97-AF65-F5344CB8AC3E}">
        <p14:creationId xmlns:p14="http://schemas.microsoft.com/office/powerpoint/2010/main" val="13559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26F717-E1AE-BDBC-3398-58F8F4B1653B}"/>
              </a:ext>
            </a:extLst>
          </p:cNvPr>
          <p:cNvSpPr>
            <a:spLocks noGrp="1"/>
          </p:cNvSpPr>
          <p:nvPr>
            <p:ph type="ftr" sz="quarter" idx="11"/>
          </p:nvPr>
        </p:nvSpPr>
        <p:spPr/>
        <p:txBody>
          <a:bodyPr/>
          <a:lstStyle/>
          <a:p>
            <a:r>
              <a:rPr lang="en-US"/>
              <a:t>Confidential - Not for Distribution</a:t>
            </a:r>
          </a:p>
        </p:txBody>
      </p:sp>
      <p:sp>
        <p:nvSpPr>
          <p:cNvPr id="3" name="Slide Number Placeholder 2">
            <a:extLst>
              <a:ext uri="{FF2B5EF4-FFF2-40B4-BE49-F238E27FC236}">
                <a16:creationId xmlns:a16="http://schemas.microsoft.com/office/drawing/2014/main" id="{BC42DA7B-6BBD-3E6D-B4A8-60A5EFCA5BB0}"/>
              </a:ext>
            </a:extLst>
          </p:cNvPr>
          <p:cNvSpPr>
            <a:spLocks noGrp="1"/>
          </p:cNvSpPr>
          <p:nvPr>
            <p:ph type="sldNum" sz="quarter" idx="12"/>
          </p:nvPr>
        </p:nvSpPr>
        <p:spPr/>
        <p:txBody>
          <a:bodyPr/>
          <a:lstStyle/>
          <a:p>
            <a:fld id="{49AB8BC0-AA3C-41EE-B9C8-C6228E9DCEEA}" type="slidenum">
              <a:rPr lang="en-US" smtClean="0"/>
              <a:t>12</a:t>
            </a:fld>
            <a:endParaRPr lang="en-US"/>
          </a:p>
        </p:txBody>
      </p:sp>
      <p:pic>
        <p:nvPicPr>
          <p:cNvPr id="4" name="Picture 3" descr="A graph on a black background&#10;&#10;AI-generated content may be incorrect.">
            <a:extLst>
              <a:ext uri="{FF2B5EF4-FFF2-40B4-BE49-F238E27FC236}">
                <a16:creationId xmlns:a16="http://schemas.microsoft.com/office/drawing/2014/main" id="{35E90AF5-4B73-FCA9-EB70-A6C0A6339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69" y="388338"/>
            <a:ext cx="11624063" cy="6213268"/>
          </a:xfrm>
          <a:prstGeom prst="rect">
            <a:avLst/>
          </a:prstGeom>
        </p:spPr>
      </p:pic>
    </p:spTree>
    <p:custDataLst>
      <p:custData r:id="rId1"/>
    </p:custDataLst>
    <p:extLst>
      <p:ext uri="{BB962C8B-B14F-4D97-AF65-F5344CB8AC3E}">
        <p14:creationId xmlns:p14="http://schemas.microsoft.com/office/powerpoint/2010/main" val="256676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3CCAED-DE0E-31DB-33D3-2B1260A002EB}"/>
              </a:ext>
            </a:extLst>
          </p:cNvPr>
          <p:cNvSpPr>
            <a:spLocks noGrp="1"/>
          </p:cNvSpPr>
          <p:nvPr>
            <p:ph type="sldNum" sz="quarter" idx="12"/>
          </p:nvPr>
        </p:nvSpPr>
        <p:spPr/>
        <p:txBody>
          <a:bodyPr/>
          <a:lstStyle/>
          <a:p>
            <a:fld id="{49AB8BC0-AA3C-41EE-B9C8-C6228E9DCEEA}" type="slidenum">
              <a:rPr lang="en-US" smtClean="0"/>
              <a:t>13</a:t>
            </a:fld>
            <a:endParaRPr lang="en-US"/>
          </a:p>
        </p:txBody>
      </p:sp>
      <p:sp>
        <p:nvSpPr>
          <p:cNvPr id="8" name="TextBox 7">
            <a:extLst>
              <a:ext uri="{FF2B5EF4-FFF2-40B4-BE49-F238E27FC236}">
                <a16:creationId xmlns:a16="http://schemas.microsoft.com/office/drawing/2014/main" id="{3674F07E-BEBB-DE84-6570-F280AA98432B}"/>
              </a:ext>
            </a:extLst>
          </p:cNvPr>
          <p:cNvSpPr txBox="1"/>
          <p:nvPr/>
        </p:nvSpPr>
        <p:spPr>
          <a:xfrm>
            <a:off x="2157220" y="2543770"/>
            <a:ext cx="2259943" cy="923330"/>
          </a:xfrm>
          <a:prstGeom prst="rect">
            <a:avLst/>
          </a:prstGeom>
          <a:noFill/>
        </p:spPr>
        <p:txBody>
          <a:bodyPr wrap="square" rtlCol="0">
            <a:spAutoFit/>
          </a:bodyPr>
          <a:lstStyle/>
          <a:p>
            <a:r>
              <a:rPr lang="en-CA" sz="5400" b="1" dirty="0">
                <a:solidFill>
                  <a:schemeClr val="accent1">
                    <a:lumMod val="75000"/>
                  </a:schemeClr>
                </a:solidFill>
                <a:latin typeface="Brother 1816" pitchFamily="2" charset="0"/>
              </a:rPr>
              <a:t>0.5%</a:t>
            </a:r>
          </a:p>
        </p:txBody>
      </p:sp>
      <p:sp>
        <p:nvSpPr>
          <p:cNvPr id="9" name="TextBox 8">
            <a:extLst>
              <a:ext uri="{FF2B5EF4-FFF2-40B4-BE49-F238E27FC236}">
                <a16:creationId xmlns:a16="http://schemas.microsoft.com/office/drawing/2014/main" id="{029C1493-1CD3-A117-D61B-7C27763F745D}"/>
              </a:ext>
            </a:extLst>
          </p:cNvPr>
          <p:cNvSpPr txBox="1"/>
          <p:nvPr/>
        </p:nvSpPr>
        <p:spPr>
          <a:xfrm>
            <a:off x="2157218" y="3529405"/>
            <a:ext cx="3862581" cy="923330"/>
          </a:xfrm>
          <a:prstGeom prst="rect">
            <a:avLst/>
          </a:prstGeom>
          <a:noFill/>
        </p:spPr>
        <p:txBody>
          <a:bodyPr wrap="square" rtlCol="0">
            <a:spAutoFit/>
          </a:bodyPr>
          <a:lstStyle/>
          <a:p>
            <a:r>
              <a:rPr lang="en-CA" dirty="0">
                <a:latin typeface="Inter bold" panose="02000503000000020004" pitchFamily="2" charset="0"/>
                <a:ea typeface="Inter bold" panose="02000503000000020004" pitchFamily="2" charset="0"/>
              </a:rPr>
              <a:t>of companies who pitch venture capital firms are successful in securing investment. </a:t>
            </a:r>
          </a:p>
        </p:txBody>
      </p:sp>
      <p:sp>
        <p:nvSpPr>
          <p:cNvPr id="10" name="TextBox 9">
            <a:extLst>
              <a:ext uri="{FF2B5EF4-FFF2-40B4-BE49-F238E27FC236}">
                <a16:creationId xmlns:a16="http://schemas.microsoft.com/office/drawing/2014/main" id="{54CAB5BD-1364-C8E0-510D-6CBCD217B5FF}"/>
              </a:ext>
            </a:extLst>
          </p:cNvPr>
          <p:cNvSpPr txBox="1"/>
          <p:nvPr/>
        </p:nvSpPr>
        <p:spPr>
          <a:xfrm>
            <a:off x="6724548" y="2543770"/>
            <a:ext cx="4321381" cy="923330"/>
          </a:xfrm>
          <a:prstGeom prst="rect">
            <a:avLst/>
          </a:prstGeom>
          <a:noFill/>
        </p:spPr>
        <p:txBody>
          <a:bodyPr wrap="square" rtlCol="0">
            <a:spAutoFit/>
          </a:bodyPr>
          <a:lstStyle/>
          <a:p>
            <a:r>
              <a:rPr lang="en-CA" sz="5400" b="1" dirty="0">
                <a:solidFill>
                  <a:schemeClr val="accent1">
                    <a:lumMod val="75000"/>
                  </a:schemeClr>
                </a:solidFill>
                <a:latin typeface="Brother 1816" pitchFamily="2" charset="0"/>
              </a:rPr>
              <a:t>only a few</a:t>
            </a:r>
          </a:p>
        </p:txBody>
      </p:sp>
      <p:sp>
        <p:nvSpPr>
          <p:cNvPr id="11" name="TextBox 10">
            <a:extLst>
              <a:ext uri="{FF2B5EF4-FFF2-40B4-BE49-F238E27FC236}">
                <a16:creationId xmlns:a16="http://schemas.microsoft.com/office/drawing/2014/main" id="{31FF01B2-0891-EB86-C84C-CEF338A6DD0D}"/>
              </a:ext>
            </a:extLst>
          </p:cNvPr>
          <p:cNvSpPr txBox="1"/>
          <p:nvPr/>
        </p:nvSpPr>
        <p:spPr>
          <a:xfrm>
            <a:off x="6724547" y="3529405"/>
            <a:ext cx="4783627" cy="369332"/>
          </a:xfrm>
          <a:prstGeom prst="rect">
            <a:avLst/>
          </a:prstGeom>
          <a:noFill/>
        </p:spPr>
        <p:txBody>
          <a:bodyPr wrap="square" rtlCol="0">
            <a:spAutoFit/>
          </a:bodyPr>
          <a:lstStyle/>
          <a:p>
            <a:r>
              <a:rPr lang="en-CA" b="1" dirty="0">
                <a:latin typeface="Inter bold" panose="02000503000000020004" pitchFamily="2" charset="0"/>
                <a:ea typeface="Inter bold" panose="02000503000000020004" pitchFamily="2" charset="0"/>
              </a:rPr>
              <a:t>have a successful exit. </a:t>
            </a:r>
          </a:p>
        </p:txBody>
      </p:sp>
      <p:sp>
        <p:nvSpPr>
          <p:cNvPr id="12" name="TextBox 11">
            <a:extLst>
              <a:ext uri="{FF2B5EF4-FFF2-40B4-BE49-F238E27FC236}">
                <a16:creationId xmlns:a16="http://schemas.microsoft.com/office/drawing/2014/main" id="{11E9C6D1-C6DA-B27C-3536-17EF2F6BA21B}"/>
              </a:ext>
            </a:extLst>
          </p:cNvPr>
          <p:cNvSpPr txBox="1"/>
          <p:nvPr/>
        </p:nvSpPr>
        <p:spPr>
          <a:xfrm>
            <a:off x="6724548" y="2136338"/>
            <a:ext cx="4783627" cy="369332"/>
          </a:xfrm>
          <a:prstGeom prst="rect">
            <a:avLst/>
          </a:prstGeom>
          <a:noFill/>
        </p:spPr>
        <p:txBody>
          <a:bodyPr wrap="square" rtlCol="0">
            <a:spAutoFit/>
          </a:bodyPr>
          <a:lstStyle/>
          <a:p>
            <a:r>
              <a:rPr lang="en-CA" b="1" dirty="0">
                <a:latin typeface="Inter bold" panose="02000503000000020004" pitchFamily="2" charset="0"/>
                <a:ea typeface="Inter bold" panose="02000503000000020004" pitchFamily="2" charset="0"/>
              </a:rPr>
              <a:t>of that 0.5%,</a:t>
            </a:r>
          </a:p>
        </p:txBody>
      </p:sp>
    </p:spTree>
    <p:custDataLst>
      <p:custData r:id="rId1"/>
    </p:custDataLst>
    <p:extLst>
      <p:ext uri="{BB962C8B-B14F-4D97-AF65-F5344CB8AC3E}">
        <p14:creationId xmlns:p14="http://schemas.microsoft.com/office/powerpoint/2010/main" val="137240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A6F57-FF09-9C20-CDD4-2174DBC9E905}"/>
              </a:ext>
            </a:extLst>
          </p:cNvPr>
          <p:cNvSpPr>
            <a:spLocks noGrp="1"/>
          </p:cNvSpPr>
          <p:nvPr>
            <p:ph type="sldNum" sz="quarter" idx="12"/>
          </p:nvPr>
        </p:nvSpPr>
        <p:spPr/>
        <p:txBody>
          <a:bodyPr/>
          <a:lstStyle/>
          <a:p>
            <a:fld id="{49AB8BC0-AA3C-41EE-B9C8-C6228E9DCEEA}" type="slidenum">
              <a:rPr lang="en-US" smtClean="0"/>
              <a:t>14</a:t>
            </a:fld>
            <a:endParaRPr lang="en-US"/>
          </a:p>
        </p:txBody>
      </p:sp>
      <p:sp>
        <p:nvSpPr>
          <p:cNvPr id="4" name="TextBox 3">
            <a:extLst>
              <a:ext uri="{FF2B5EF4-FFF2-40B4-BE49-F238E27FC236}">
                <a16:creationId xmlns:a16="http://schemas.microsoft.com/office/drawing/2014/main" id="{BDEEC567-DBDB-D0D4-49DC-573B54066850}"/>
              </a:ext>
            </a:extLst>
          </p:cNvPr>
          <p:cNvSpPr txBox="1"/>
          <p:nvPr/>
        </p:nvSpPr>
        <p:spPr>
          <a:xfrm>
            <a:off x="2499431" y="2598003"/>
            <a:ext cx="7193139" cy="830997"/>
          </a:xfrm>
          <a:prstGeom prst="rect">
            <a:avLst/>
          </a:prstGeom>
          <a:noFill/>
        </p:spPr>
        <p:txBody>
          <a:bodyPr wrap="square">
            <a:spAutoFit/>
          </a:bodyPr>
          <a:lstStyle/>
          <a:p>
            <a:pPr algn="ctr">
              <a:spcBef>
                <a:spcPts val="600"/>
              </a:spcBef>
              <a:spcAft>
                <a:spcPts val="600"/>
              </a:spcAft>
            </a:pPr>
            <a:r>
              <a:rPr lang="en-CA" sz="4800" kern="100" dirty="0">
                <a:solidFill>
                  <a:schemeClr val="accent1">
                    <a:lumMod val="75000"/>
                  </a:schemeClr>
                </a:solidFill>
                <a:effectLst/>
                <a:latin typeface="+mj-lt"/>
                <a:ea typeface="MS Gothic" panose="020B0609070205080204" pitchFamily="49" charset="-128"/>
                <a:cs typeface="Times New Roman" panose="02020603050405020304" pitchFamily="18" charset="0"/>
              </a:rPr>
              <a:t>Let’s discuss.</a:t>
            </a:r>
          </a:p>
        </p:txBody>
      </p:sp>
      <p:pic>
        <p:nvPicPr>
          <p:cNvPr id="2" name="Picture 1" descr="A black background with a black square&#10;&#10;AI-generated content may be incorrect.">
            <a:extLst>
              <a:ext uri="{FF2B5EF4-FFF2-40B4-BE49-F238E27FC236}">
                <a16:creationId xmlns:a16="http://schemas.microsoft.com/office/drawing/2014/main" id="{CDC50BA6-A3D6-512A-9CEA-540291B01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0" y="342033"/>
            <a:ext cx="1143000" cy="1143000"/>
          </a:xfrm>
          <a:prstGeom prst="rect">
            <a:avLst/>
          </a:prstGeom>
        </p:spPr>
      </p:pic>
    </p:spTree>
    <p:extLst>
      <p:ext uri="{BB962C8B-B14F-4D97-AF65-F5344CB8AC3E}">
        <p14:creationId xmlns:p14="http://schemas.microsoft.com/office/powerpoint/2010/main" val="293164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2C113B-20E8-119A-9616-C09CAC18EDEE}"/>
              </a:ext>
            </a:extLst>
          </p:cNvPr>
          <p:cNvSpPr>
            <a:spLocks noGrp="1"/>
          </p:cNvSpPr>
          <p:nvPr>
            <p:ph type="sldNum" sz="quarter" idx="12"/>
          </p:nvPr>
        </p:nvSpPr>
        <p:spPr/>
        <p:txBody>
          <a:bodyPr/>
          <a:lstStyle/>
          <a:p>
            <a:fld id="{49AB8BC0-AA3C-41EE-B9C8-C6228E9DCEEA}" type="slidenum">
              <a:rPr lang="en-US" smtClean="0"/>
              <a:t>15</a:t>
            </a:fld>
            <a:endParaRPr lang="en-US"/>
          </a:p>
        </p:txBody>
      </p:sp>
      <p:sp>
        <p:nvSpPr>
          <p:cNvPr id="5" name="TextBox 4">
            <a:extLst>
              <a:ext uri="{FF2B5EF4-FFF2-40B4-BE49-F238E27FC236}">
                <a16:creationId xmlns:a16="http://schemas.microsoft.com/office/drawing/2014/main" id="{24520B1B-4DCC-CDB0-BA64-8E7669858A54}"/>
              </a:ext>
            </a:extLst>
          </p:cNvPr>
          <p:cNvSpPr txBox="1"/>
          <p:nvPr/>
        </p:nvSpPr>
        <p:spPr>
          <a:xfrm>
            <a:off x="2281595" y="1237451"/>
            <a:ext cx="7628810" cy="3851375"/>
          </a:xfrm>
          <a:prstGeom prst="rect">
            <a:avLst/>
          </a:prstGeom>
          <a:noFill/>
        </p:spPr>
        <p:txBody>
          <a:bodyPr wrap="square">
            <a:spAutoFit/>
          </a:bodyPr>
          <a:lstStyle/>
          <a:p>
            <a:pPr algn="ctr">
              <a:lnSpc>
                <a:spcPct val="120000"/>
              </a:lnSpc>
              <a:spcBef>
                <a:spcPts val="600"/>
              </a:spcBef>
              <a:spcAft>
                <a:spcPts val="600"/>
              </a:spcAft>
            </a:pPr>
            <a:r>
              <a:rPr lang="en-CA" sz="2000" kern="100" dirty="0">
                <a:effectLst/>
                <a:latin typeface="Inter Regular" panose="02000503000000020004" pitchFamily="2" charset="0"/>
                <a:ea typeface="Inter Regular" panose="02000503000000020004" pitchFamily="2" charset="0"/>
                <a:cs typeface="Times New Roman (Body CS)"/>
              </a:rPr>
              <a:t>What sets successful fundraisers apart is their ability to craft and articulate a compelling narrative</a:t>
            </a:r>
            <a:r>
              <a:rPr lang="en-CA" sz="2000" kern="100" dirty="0">
                <a:latin typeface="Inter Regular" panose="02000503000000020004" pitchFamily="2" charset="0"/>
                <a:ea typeface="Inter Regular" panose="02000503000000020004" pitchFamily="2" charset="0"/>
                <a:cs typeface="Times New Roman (Body CS)"/>
              </a:rPr>
              <a:t>, </a:t>
            </a:r>
            <a:br>
              <a:rPr lang="en-CA" sz="2000" kern="100" dirty="0">
                <a:latin typeface="Inter Regular" panose="02000503000000020004" pitchFamily="2" charset="0"/>
                <a:ea typeface="Inter Regular" panose="02000503000000020004" pitchFamily="2" charset="0"/>
                <a:cs typeface="Times New Roman (Body CS)"/>
              </a:rPr>
            </a:br>
            <a:r>
              <a:rPr lang="en-CA" sz="2000" kern="100" dirty="0">
                <a:latin typeface="Inter bold" panose="02000503000000020004" pitchFamily="2" charset="0"/>
                <a:ea typeface="Inter bold" panose="02000503000000020004" pitchFamily="2" charset="0"/>
                <a:cs typeface="Times New Roman (Body CS)"/>
              </a:rPr>
              <a:t>with the evidence to prove it. </a:t>
            </a:r>
            <a:br>
              <a:rPr lang="en-CA" sz="2000" kern="100" dirty="0">
                <a:effectLst/>
                <a:latin typeface="Inter Regular" panose="02000503000000020004" pitchFamily="2" charset="0"/>
                <a:ea typeface="Inter Regular" panose="02000503000000020004" pitchFamily="2" charset="0"/>
                <a:cs typeface="Times New Roman (Body CS)"/>
              </a:rPr>
            </a:br>
            <a:endParaRPr lang="en-CA" sz="2000" kern="100" dirty="0">
              <a:effectLst/>
              <a:latin typeface="Inter Regular" panose="02000503000000020004" pitchFamily="2" charset="0"/>
              <a:ea typeface="Inter Regular" panose="02000503000000020004" pitchFamily="2" charset="0"/>
              <a:cs typeface="Times New Roman (Body CS)"/>
            </a:endParaRPr>
          </a:p>
          <a:p>
            <a:pPr algn="ctr">
              <a:lnSpc>
                <a:spcPct val="120000"/>
              </a:lnSpc>
              <a:spcBef>
                <a:spcPts val="600"/>
              </a:spcBef>
              <a:spcAft>
                <a:spcPts val="600"/>
              </a:spcAft>
            </a:pPr>
            <a:r>
              <a:rPr lang="en-CA" sz="2000" kern="100" dirty="0">
                <a:latin typeface="Inter Regular" panose="02000503000000020004" pitchFamily="2" charset="0"/>
                <a:ea typeface="Inter Regular" panose="02000503000000020004" pitchFamily="2" charset="0"/>
                <a:cs typeface="Times New Roman (Body CS)"/>
              </a:rPr>
              <a:t>A</a:t>
            </a:r>
            <a:r>
              <a:rPr lang="en-CA" sz="2000" kern="100" dirty="0">
                <a:effectLst/>
                <a:latin typeface="Inter Regular" panose="02000503000000020004" pitchFamily="2" charset="0"/>
                <a:ea typeface="Inter Regular" panose="02000503000000020004" pitchFamily="2" charset="0"/>
                <a:cs typeface="Times New Roman (Body CS)"/>
              </a:rPr>
              <a:t> story that aligns vision, purpose and a business trajectory that impacts both non-financial and financial goals. </a:t>
            </a:r>
          </a:p>
          <a:p>
            <a:pPr algn="ctr">
              <a:lnSpc>
                <a:spcPct val="120000"/>
              </a:lnSpc>
              <a:spcBef>
                <a:spcPts val="600"/>
              </a:spcBef>
              <a:spcAft>
                <a:spcPts val="600"/>
              </a:spcAft>
            </a:pPr>
            <a:endParaRPr lang="en-CA" b="1" kern="100" dirty="0">
              <a:latin typeface="Brother 1816" pitchFamily="2" charset="0"/>
              <a:ea typeface="Inter Regular" panose="02000503000000020004"/>
              <a:cs typeface="Times New Roman (Body CS)"/>
            </a:endParaRPr>
          </a:p>
          <a:p>
            <a:pPr algn="ctr">
              <a:lnSpc>
                <a:spcPct val="120000"/>
              </a:lnSpc>
              <a:spcBef>
                <a:spcPts val="600"/>
              </a:spcBef>
              <a:spcAft>
                <a:spcPts val="600"/>
              </a:spcAft>
            </a:pPr>
            <a:r>
              <a:rPr lang="en-CA" sz="4400" kern="100" dirty="0">
                <a:solidFill>
                  <a:schemeClr val="accent1">
                    <a:lumMod val="75000"/>
                  </a:schemeClr>
                </a:solidFill>
                <a:effectLst/>
                <a:latin typeface="+mj-lt"/>
                <a:ea typeface="Inter Regular" panose="02000503000000020004"/>
                <a:cs typeface="Times New Roman (Body CS)"/>
              </a:rPr>
              <a:t>We call it BIG2™. </a:t>
            </a:r>
            <a:endParaRPr lang="en-CA" sz="1600" kern="100" dirty="0">
              <a:solidFill>
                <a:schemeClr val="accent1">
                  <a:lumMod val="75000"/>
                </a:schemeClr>
              </a:solidFill>
              <a:effectLst/>
              <a:latin typeface="+mj-lt"/>
              <a:ea typeface="Inter Regular" panose="02000503000000020004"/>
              <a:cs typeface="Times New Roman (Body CS)"/>
            </a:endParaRPr>
          </a:p>
        </p:txBody>
      </p:sp>
    </p:spTree>
    <p:custDataLst>
      <p:custData r:id="rId1"/>
    </p:custDataLst>
    <p:extLst>
      <p:ext uri="{BB962C8B-B14F-4D97-AF65-F5344CB8AC3E}">
        <p14:creationId xmlns:p14="http://schemas.microsoft.com/office/powerpoint/2010/main" val="30141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355C-DC44-1DBD-0F3C-17EDD0D8510B}"/>
              </a:ext>
            </a:extLst>
          </p:cNvPr>
          <p:cNvSpPr>
            <a:spLocks noGrp="1"/>
          </p:cNvSpPr>
          <p:nvPr>
            <p:ph type="title"/>
          </p:nvPr>
        </p:nvSpPr>
        <p:spPr/>
        <p:txBody>
          <a:bodyPr/>
          <a:lstStyle/>
          <a:p>
            <a:r>
              <a:rPr lang="en-CA" dirty="0"/>
              <a:t>Building the Narrative</a:t>
            </a:r>
          </a:p>
        </p:txBody>
      </p:sp>
      <p:sp>
        <p:nvSpPr>
          <p:cNvPr id="5" name="Slide Number Placeholder 4">
            <a:extLst>
              <a:ext uri="{FF2B5EF4-FFF2-40B4-BE49-F238E27FC236}">
                <a16:creationId xmlns:a16="http://schemas.microsoft.com/office/drawing/2014/main" id="{583B8EA8-12AA-29D0-40DE-31FA24149ED2}"/>
              </a:ext>
            </a:extLst>
          </p:cNvPr>
          <p:cNvSpPr>
            <a:spLocks noGrp="1"/>
          </p:cNvSpPr>
          <p:nvPr>
            <p:ph type="sldNum" sz="quarter" idx="12"/>
          </p:nvPr>
        </p:nvSpPr>
        <p:spPr/>
        <p:txBody>
          <a:bodyPr/>
          <a:lstStyle/>
          <a:p>
            <a:fld id="{49AB8BC0-AA3C-41EE-B9C8-C6228E9DCEEA}" type="slidenum">
              <a:rPr lang="en-US" smtClean="0"/>
              <a:t>16</a:t>
            </a:fld>
            <a:endParaRPr lang="en-US"/>
          </a:p>
        </p:txBody>
      </p:sp>
      <p:grpSp>
        <p:nvGrpSpPr>
          <p:cNvPr id="19" name="Group 18">
            <a:extLst>
              <a:ext uri="{FF2B5EF4-FFF2-40B4-BE49-F238E27FC236}">
                <a16:creationId xmlns:a16="http://schemas.microsoft.com/office/drawing/2014/main" id="{2C9B448C-77F3-D750-CB71-3C180224B2F9}"/>
              </a:ext>
            </a:extLst>
          </p:cNvPr>
          <p:cNvGrpSpPr/>
          <p:nvPr/>
        </p:nvGrpSpPr>
        <p:grpSpPr>
          <a:xfrm>
            <a:off x="3388020" y="1262743"/>
            <a:ext cx="5415961" cy="4299857"/>
            <a:chOff x="3388020" y="1262743"/>
            <a:chExt cx="5415961" cy="4299857"/>
          </a:xfrm>
        </p:grpSpPr>
        <p:sp>
          <p:nvSpPr>
            <p:cNvPr id="7" name="Isosceles Triangle 6">
              <a:extLst>
                <a:ext uri="{FF2B5EF4-FFF2-40B4-BE49-F238E27FC236}">
                  <a16:creationId xmlns:a16="http://schemas.microsoft.com/office/drawing/2014/main" id="{00BADF91-A5F6-2CAF-E30A-3D55DE936E96}"/>
                </a:ext>
              </a:extLst>
            </p:cNvPr>
            <p:cNvSpPr/>
            <p:nvPr/>
          </p:nvSpPr>
          <p:spPr>
            <a:xfrm>
              <a:off x="4794462" y="1262743"/>
              <a:ext cx="2603077" cy="2088876"/>
            </a:xfrm>
            <a:prstGeom prst="triangl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solidFill>
                  <a:srgbClr val="000000"/>
                </a:solidFill>
                <a:latin typeface="Aptos" panose="020B0004020202020204" pitchFamily="34" charset="0"/>
              </a:endParaRPr>
            </a:p>
          </p:txBody>
        </p:sp>
        <p:sp>
          <p:nvSpPr>
            <p:cNvPr id="10" name="Isosceles Triangle 9">
              <a:extLst>
                <a:ext uri="{FF2B5EF4-FFF2-40B4-BE49-F238E27FC236}">
                  <a16:creationId xmlns:a16="http://schemas.microsoft.com/office/drawing/2014/main" id="{EDEFE7B6-85CF-1D9D-E8F8-E6BFB016AB32}"/>
                </a:ext>
              </a:extLst>
            </p:cNvPr>
            <p:cNvSpPr/>
            <p:nvPr/>
          </p:nvSpPr>
          <p:spPr>
            <a:xfrm>
              <a:off x="3388020" y="3473724"/>
              <a:ext cx="2603077" cy="2088876"/>
            </a:xfrm>
            <a:prstGeom prst="triangl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latin typeface="Aptos" panose="020B0004020202020204" pitchFamily="34" charset="0"/>
                </a:rPr>
                <a:t>Vision</a:t>
              </a:r>
              <a:endParaRPr lang="en-CA" b="1">
                <a:solidFill>
                  <a:srgbClr val="000000"/>
                </a:solidFill>
                <a:latin typeface="Aptos" panose="020B0004020202020204" pitchFamily="34" charset="0"/>
              </a:endParaRPr>
            </a:p>
          </p:txBody>
        </p:sp>
        <p:sp>
          <p:nvSpPr>
            <p:cNvPr id="12" name="Isosceles Triangle 11">
              <a:extLst>
                <a:ext uri="{FF2B5EF4-FFF2-40B4-BE49-F238E27FC236}">
                  <a16:creationId xmlns:a16="http://schemas.microsoft.com/office/drawing/2014/main" id="{C727933D-BCE5-2AEC-FD82-C008ED4E3F89}"/>
                </a:ext>
              </a:extLst>
            </p:cNvPr>
            <p:cNvSpPr/>
            <p:nvPr/>
          </p:nvSpPr>
          <p:spPr>
            <a:xfrm rot="10800000">
              <a:off x="4794462" y="3451952"/>
              <a:ext cx="2603077" cy="2088876"/>
            </a:xfrm>
            <a:prstGeom prst="triangle">
              <a:avLst/>
            </a:prstGeom>
            <a:solidFill>
              <a:schemeClr val="accent2">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solidFill>
                  <a:srgbClr val="000000"/>
                </a:solidFill>
                <a:latin typeface="Aptos" panose="020B0004020202020204" pitchFamily="34" charset="0"/>
              </a:endParaRPr>
            </a:p>
          </p:txBody>
        </p:sp>
        <p:sp>
          <p:nvSpPr>
            <p:cNvPr id="13" name="Isosceles Triangle 12">
              <a:extLst>
                <a:ext uri="{FF2B5EF4-FFF2-40B4-BE49-F238E27FC236}">
                  <a16:creationId xmlns:a16="http://schemas.microsoft.com/office/drawing/2014/main" id="{9833EB67-120E-6C67-4A26-8BA9B274A644}"/>
                </a:ext>
              </a:extLst>
            </p:cNvPr>
            <p:cNvSpPr/>
            <p:nvPr/>
          </p:nvSpPr>
          <p:spPr>
            <a:xfrm>
              <a:off x="6200904" y="3473724"/>
              <a:ext cx="2603077" cy="2088876"/>
            </a:xfrm>
            <a:prstGeom prst="triangl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latin typeface="Aptos" panose="020B0004020202020204" pitchFamily="34" charset="0"/>
                </a:rPr>
                <a:t>Purpose</a:t>
              </a:r>
              <a:endParaRPr lang="en-CA" b="1">
                <a:solidFill>
                  <a:srgbClr val="000000"/>
                </a:solidFill>
                <a:latin typeface="Aptos" panose="020B0004020202020204" pitchFamily="34" charset="0"/>
              </a:endParaRPr>
            </a:p>
          </p:txBody>
        </p:sp>
        <p:sp>
          <p:nvSpPr>
            <p:cNvPr id="15" name="TextBox 14">
              <a:extLst>
                <a:ext uri="{FF2B5EF4-FFF2-40B4-BE49-F238E27FC236}">
                  <a16:creationId xmlns:a16="http://schemas.microsoft.com/office/drawing/2014/main" id="{D05A7D5C-215A-5BD7-CA90-64C570D29DF3}"/>
                </a:ext>
              </a:extLst>
            </p:cNvPr>
            <p:cNvSpPr txBox="1"/>
            <p:nvPr/>
          </p:nvSpPr>
          <p:spPr>
            <a:xfrm>
              <a:off x="5490514" y="3787102"/>
              <a:ext cx="1210973" cy="527319"/>
            </a:xfrm>
            <a:prstGeom prst="rect">
              <a:avLst/>
            </a:prstGeom>
            <a:noFill/>
          </p:spPr>
          <p:txBody>
            <a:bodyPr wrap="square" rtlCol="0">
              <a:spAutoFit/>
            </a:bodyPr>
            <a:lstStyle/>
            <a:p>
              <a:pPr algn="ctr"/>
              <a:r>
                <a:rPr lang="en-US" b="1" dirty="0">
                  <a:solidFill>
                    <a:srgbClr val="000000"/>
                  </a:solidFill>
                  <a:latin typeface="Aptos" panose="020B0004020202020204" pitchFamily="34" charset="0"/>
                </a:rPr>
                <a:t>BIG2™</a:t>
              </a:r>
              <a:endParaRPr lang="en-CA" b="1" dirty="0">
                <a:solidFill>
                  <a:srgbClr val="000000"/>
                </a:solidFill>
                <a:latin typeface="Aptos" panose="020B0004020202020204" pitchFamily="34" charset="0"/>
              </a:endParaRPr>
            </a:p>
          </p:txBody>
        </p:sp>
        <p:sp>
          <p:nvSpPr>
            <p:cNvPr id="16" name="TextBox 15">
              <a:extLst>
                <a:ext uri="{FF2B5EF4-FFF2-40B4-BE49-F238E27FC236}">
                  <a16:creationId xmlns:a16="http://schemas.microsoft.com/office/drawing/2014/main" id="{2BD75CB4-9A0E-1947-9E22-A905892D147C}"/>
                </a:ext>
              </a:extLst>
            </p:cNvPr>
            <p:cNvSpPr txBox="1"/>
            <p:nvPr/>
          </p:nvSpPr>
          <p:spPr>
            <a:xfrm>
              <a:off x="5209915" y="2573263"/>
              <a:ext cx="1772170" cy="584775"/>
            </a:xfrm>
            <a:prstGeom prst="rect">
              <a:avLst/>
            </a:prstGeom>
            <a:noFill/>
          </p:spPr>
          <p:txBody>
            <a:bodyPr wrap="square" rtlCol="0">
              <a:spAutoFit/>
            </a:bodyPr>
            <a:lstStyle/>
            <a:p>
              <a:pPr algn="ctr"/>
              <a:r>
                <a:rPr lang="en-US" sz="1600" b="1" dirty="0">
                  <a:solidFill>
                    <a:srgbClr val="000000"/>
                  </a:solidFill>
                  <a:latin typeface="Aptos" panose="020B0004020202020204" pitchFamily="34" charset="0"/>
                </a:rPr>
                <a:t>Evidence-Based Narrative</a:t>
              </a:r>
              <a:endParaRPr lang="en-CA" sz="1600" b="1" dirty="0">
                <a:solidFill>
                  <a:srgbClr val="000000"/>
                </a:solidFill>
                <a:latin typeface="Aptos" panose="020B0004020202020204" pitchFamily="34" charset="0"/>
              </a:endParaRPr>
            </a:p>
          </p:txBody>
        </p:sp>
      </p:grpSp>
    </p:spTree>
    <p:custDataLst>
      <p:custData r:id="rId1"/>
    </p:custDataLst>
    <p:extLst>
      <p:ext uri="{BB962C8B-B14F-4D97-AF65-F5344CB8AC3E}">
        <p14:creationId xmlns:p14="http://schemas.microsoft.com/office/powerpoint/2010/main" val="352321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871B-8C1F-F381-6E8D-6E17B62F730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866FD3-B9C4-5F63-7FD0-9D36913189E5}"/>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B14D0F69-D6C6-E438-0ED4-AEF1A035C43C}"/>
              </a:ext>
            </a:extLst>
          </p:cNvPr>
          <p:cNvSpPr>
            <a:spLocks noGrp="1"/>
          </p:cNvSpPr>
          <p:nvPr>
            <p:ph type="sldNum" sz="quarter" idx="12"/>
          </p:nvPr>
        </p:nvSpPr>
        <p:spPr/>
        <p:txBody>
          <a:bodyPr/>
          <a:lstStyle/>
          <a:p>
            <a:fld id="{49AB8BC0-AA3C-41EE-B9C8-C6228E9DCEEA}" type="slidenum">
              <a:rPr lang="en-US" smtClean="0"/>
              <a:t>17</a:t>
            </a:fld>
            <a:endParaRPr lang="en-US"/>
          </a:p>
        </p:txBody>
      </p:sp>
      <p:sp>
        <p:nvSpPr>
          <p:cNvPr id="13" name="Title 12">
            <a:extLst>
              <a:ext uri="{FF2B5EF4-FFF2-40B4-BE49-F238E27FC236}">
                <a16:creationId xmlns:a16="http://schemas.microsoft.com/office/drawing/2014/main" id="{000BEF58-17BE-9C7B-F4A5-A0B804564516}"/>
              </a:ext>
            </a:extLst>
          </p:cNvPr>
          <p:cNvSpPr>
            <a:spLocks noGrp="1"/>
          </p:cNvSpPr>
          <p:nvPr>
            <p:ph type="ctrTitle" idx="4294967295"/>
          </p:nvPr>
        </p:nvSpPr>
        <p:spPr>
          <a:xfrm>
            <a:off x="1411288" y="2706688"/>
            <a:ext cx="9369425" cy="1185921"/>
          </a:xfrm>
        </p:spPr>
        <p:txBody>
          <a:bodyPr>
            <a:normAutofit/>
          </a:bodyPr>
          <a:lstStyle/>
          <a:p>
            <a:pPr algn="ctr">
              <a:lnSpc>
                <a:spcPct val="120000"/>
              </a:lnSpc>
              <a:spcBef>
                <a:spcPts val="600"/>
              </a:spcBef>
              <a:spcAft>
                <a:spcPts val="600"/>
              </a:spcAft>
            </a:pPr>
            <a:r>
              <a:rPr lang="en-CA" sz="4800" dirty="0">
                <a:solidFill>
                  <a:schemeClr val="accent1">
                    <a:lumMod val="75000"/>
                  </a:schemeClr>
                </a:solidFill>
              </a:rPr>
              <a:t>What Impact Will You Make?</a:t>
            </a:r>
          </a:p>
        </p:txBody>
      </p:sp>
      <p:sp>
        <p:nvSpPr>
          <p:cNvPr id="6" name="Content Placeholder 13">
            <a:extLst>
              <a:ext uri="{FF2B5EF4-FFF2-40B4-BE49-F238E27FC236}">
                <a16:creationId xmlns:a16="http://schemas.microsoft.com/office/drawing/2014/main" id="{C282D4E1-3517-BBF5-1AA9-5CED069CC474}"/>
              </a:ext>
            </a:extLst>
          </p:cNvPr>
          <p:cNvSpPr>
            <a:spLocks noGrp="1"/>
          </p:cNvSpPr>
          <p:nvPr>
            <p:ph type="subTitle" idx="4294967295"/>
          </p:nvPr>
        </p:nvSpPr>
        <p:spPr>
          <a:xfrm>
            <a:off x="1524000" y="2116138"/>
            <a:ext cx="9144000" cy="590550"/>
          </a:xfrm>
        </p:spPr>
        <p:txBody>
          <a:bodyPr>
            <a:normAutofit/>
          </a:bodyPr>
          <a:lstStyle/>
          <a:p>
            <a:pPr marL="0" indent="0" algn="ctr">
              <a:lnSpc>
                <a:spcPct val="120000"/>
              </a:lnSpc>
              <a:spcBef>
                <a:spcPts val="600"/>
              </a:spcBef>
              <a:spcAft>
                <a:spcPts val="600"/>
              </a:spcAft>
              <a:buNone/>
            </a:pPr>
            <a:r>
              <a:rPr lang="en-CA" sz="2400" b="1" dirty="0">
                <a:latin typeface="Brother 1816" pitchFamily="2" charset="0"/>
                <a:ea typeface="Inter bold" panose="02000503000000020004" pitchFamily="2" charset="0"/>
              </a:rPr>
              <a:t>What is Your Vision, Purpose and Reason for Existing?</a:t>
            </a:r>
          </a:p>
        </p:txBody>
      </p:sp>
    </p:spTree>
    <p:custDataLst>
      <p:custData r:id="rId1"/>
    </p:custDataLst>
    <p:extLst>
      <p:ext uri="{BB962C8B-B14F-4D97-AF65-F5344CB8AC3E}">
        <p14:creationId xmlns:p14="http://schemas.microsoft.com/office/powerpoint/2010/main" val="62504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300456-F57A-9B36-FEFC-EAC244D8C9BC}"/>
              </a:ext>
            </a:extLst>
          </p:cNvPr>
          <p:cNvSpPr>
            <a:spLocks noGrp="1"/>
          </p:cNvSpPr>
          <p:nvPr>
            <p:ph type="sldNum" sz="quarter" idx="12"/>
          </p:nvPr>
        </p:nvSpPr>
        <p:spPr/>
        <p:txBody>
          <a:bodyPr/>
          <a:lstStyle/>
          <a:p>
            <a:fld id="{49AB8BC0-AA3C-41EE-B9C8-C6228E9DCEEA}" type="slidenum">
              <a:rPr lang="en-US" smtClean="0"/>
              <a:t>18</a:t>
            </a:fld>
            <a:endParaRPr lang="en-US"/>
          </a:p>
        </p:txBody>
      </p:sp>
      <p:sp>
        <p:nvSpPr>
          <p:cNvPr id="3" name="Content Placeholder 2">
            <a:extLst>
              <a:ext uri="{FF2B5EF4-FFF2-40B4-BE49-F238E27FC236}">
                <a16:creationId xmlns:a16="http://schemas.microsoft.com/office/drawing/2014/main" id="{DF013E0E-D3BB-9708-FE68-B1A7CBA88C8A}"/>
              </a:ext>
            </a:extLst>
          </p:cNvPr>
          <p:cNvSpPr>
            <a:spLocks noGrp="1"/>
          </p:cNvSpPr>
          <p:nvPr>
            <p:ph idx="4294967295"/>
          </p:nvPr>
        </p:nvSpPr>
        <p:spPr>
          <a:xfrm>
            <a:off x="5518806" y="2259013"/>
            <a:ext cx="6133444" cy="1411287"/>
          </a:xfrm>
        </p:spPr>
        <p:txBody>
          <a:bodyPr>
            <a:noAutofit/>
          </a:bodyPr>
          <a:lstStyle/>
          <a:p>
            <a:pPr marL="0" indent="0">
              <a:lnSpc>
                <a:spcPct val="100000"/>
              </a:lnSpc>
              <a:buNone/>
            </a:pPr>
            <a:r>
              <a:rPr lang="en-CA" sz="1800" dirty="0">
                <a:solidFill>
                  <a:srgbClr val="03025E"/>
                </a:solidFill>
                <a:effectLst/>
                <a:latin typeface="Inter Regular" panose="02000503000000020004" pitchFamily="2" charset="0"/>
                <a:ea typeface="Inter Regular" panose="02000503000000020004" pitchFamily="2" charset="0"/>
                <a:cs typeface="Times New Roman" panose="02020603050405020304" pitchFamily="18" charset="0"/>
              </a:rPr>
              <a:t>the act or power of seeing, something seen in a dream, and the act or power of imagination.</a:t>
            </a:r>
          </a:p>
          <a:p>
            <a:pPr marL="0" indent="0">
              <a:lnSpc>
                <a:spcPct val="100000"/>
              </a:lnSpc>
              <a:buNone/>
            </a:pPr>
            <a:r>
              <a:rPr lang="en-US" sz="1800" b="0" i="0" dirty="0">
                <a:solidFill>
                  <a:srgbClr val="03025E"/>
                </a:solidFill>
                <a:effectLst/>
                <a:latin typeface="Inter Regular" panose="02000503000000020004" pitchFamily="2" charset="0"/>
                <a:ea typeface="Inter Regular" panose="02000503000000020004" pitchFamily="2" charset="0"/>
              </a:rPr>
              <a:t>the ability to think about or plan the future with imagination or wisdom.</a:t>
            </a:r>
          </a:p>
        </p:txBody>
      </p:sp>
      <p:sp>
        <p:nvSpPr>
          <p:cNvPr id="6" name="Content Placeholder 2">
            <a:extLst>
              <a:ext uri="{FF2B5EF4-FFF2-40B4-BE49-F238E27FC236}">
                <a16:creationId xmlns:a16="http://schemas.microsoft.com/office/drawing/2014/main" id="{6DE9A691-3B3F-6D27-A149-30657B49DCB8}"/>
              </a:ext>
            </a:extLst>
          </p:cNvPr>
          <p:cNvSpPr txBox="1">
            <a:spLocks/>
          </p:cNvSpPr>
          <p:nvPr/>
        </p:nvSpPr>
        <p:spPr>
          <a:xfrm>
            <a:off x="2364833" y="2262596"/>
            <a:ext cx="2037428" cy="719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4400" b="1" dirty="0" err="1">
                <a:solidFill>
                  <a:schemeClr val="accent1">
                    <a:lumMod val="75000"/>
                  </a:schemeClr>
                </a:solidFill>
                <a:latin typeface="+mj-lt"/>
                <a:ea typeface="Inter Regular"/>
                <a:cs typeface="Times New Roman" panose="02020603050405020304" pitchFamily="18" charset="0"/>
              </a:rPr>
              <a:t>vi·sion</a:t>
            </a:r>
            <a:endParaRPr lang="en-CA" b="1" dirty="0">
              <a:solidFill>
                <a:schemeClr val="accent1">
                  <a:lumMod val="75000"/>
                </a:schemeClr>
              </a:solidFill>
              <a:latin typeface="+mj-lt"/>
            </a:endParaRPr>
          </a:p>
        </p:txBody>
      </p:sp>
      <p:sp>
        <p:nvSpPr>
          <p:cNvPr id="7" name="Content Placeholder 2">
            <a:extLst>
              <a:ext uri="{FF2B5EF4-FFF2-40B4-BE49-F238E27FC236}">
                <a16:creationId xmlns:a16="http://schemas.microsoft.com/office/drawing/2014/main" id="{E2D63938-314E-B36C-4B74-F8759AAF2FCF}"/>
              </a:ext>
            </a:extLst>
          </p:cNvPr>
          <p:cNvSpPr txBox="1">
            <a:spLocks/>
          </p:cNvSpPr>
          <p:nvPr/>
        </p:nvSpPr>
        <p:spPr>
          <a:xfrm>
            <a:off x="4402261" y="2446693"/>
            <a:ext cx="671191" cy="4118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i="1" dirty="0">
                <a:solidFill>
                  <a:schemeClr val="accent1">
                    <a:lumMod val="75000"/>
                  </a:schemeClr>
                </a:solidFill>
                <a:latin typeface="+mj-lt"/>
                <a:ea typeface="Inter Regular"/>
                <a:cs typeface="Times New Roman" panose="02020603050405020304" pitchFamily="18" charset="0"/>
              </a:rPr>
              <a:t>n.</a:t>
            </a:r>
            <a:endParaRPr lang="en-CA" sz="1600" i="1" dirty="0">
              <a:solidFill>
                <a:schemeClr val="accent1">
                  <a:lumMod val="75000"/>
                </a:schemeClr>
              </a:solidFill>
              <a:latin typeface="+mj-lt"/>
            </a:endParaRPr>
          </a:p>
        </p:txBody>
      </p:sp>
      <p:sp>
        <p:nvSpPr>
          <p:cNvPr id="8" name="Content Placeholder 2">
            <a:extLst>
              <a:ext uri="{FF2B5EF4-FFF2-40B4-BE49-F238E27FC236}">
                <a16:creationId xmlns:a16="http://schemas.microsoft.com/office/drawing/2014/main" id="{CCB45193-FE83-5896-0FAA-BD7783B1D411}"/>
              </a:ext>
            </a:extLst>
          </p:cNvPr>
          <p:cNvSpPr txBox="1">
            <a:spLocks/>
          </p:cNvSpPr>
          <p:nvPr/>
        </p:nvSpPr>
        <p:spPr>
          <a:xfrm>
            <a:off x="5518806" y="3861154"/>
            <a:ext cx="5350204" cy="461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b="1" dirty="0">
                <a:solidFill>
                  <a:schemeClr val="accent1">
                    <a:lumMod val="75000"/>
                  </a:schemeClr>
                </a:solidFill>
                <a:latin typeface="Brother 1816" pitchFamily="2" charset="0"/>
                <a:ea typeface="Inter Regular" panose="02000503000000020004" pitchFamily="2" charset="0"/>
                <a:cs typeface="Times New Roman" panose="02020603050405020304" pitchFamily="18" charset="0"/>
              </a:rPr>
              <a:t>Investors need to </a:t>
            </a:r>
            <a:r>
              <a:rPr lang="en-CA" sz="1800" b="1" i="1" dirty="0">
                <a:solidFill>
                  <a:schemeClr val="accent1">
                    <a:lumMod val="75000"/>
                  </a:schemeClr>
                </a:solidFill>
                <a:latin typeface="Brother 1816" pitchFamily="2" charset="0"/>
                <a:ea typeface="Inter Regular" panose="02000503000000020004" pitchFamily="2" charset="0"/>
                <a:cs typeface="Times New Roman" panose="02020603050405020304" pitchFamily="18" charset="0"/>
              </a:rPr>
              <a:t>want</a:t>
            </a:r>
            <a:r>
              <a:rPr lang="en-CA" sz="1800" b="1" dirty="0">
                <a:solidFill>
                  <a:schemeClr val="accent1">
                    <a:lumMod val="75000"/>
                  </a:schemeClr>
                </a:solidFill>
                <a:latin typeface="Brother 1816" pitchFamily="2" charset="0"/>
                <a:ea typeface="Inter Regular" panose="02000503000000020004" pitchFamily="2" charset="0"/>
                <a:cs typeface="Times New Roman" panose="02020603050405020304" pitchFamily="18" charset="0"/>
              </a:rPr>
              <a:t> to join this dream.</a:t>
            </a:r>
            <a:endParaRPr lang="en-US" sz="1800" b="1" dirty="0">
              <a:solidFill>
                <a:schemeClr val="accent1">
                  <a:lumMod val="75000"/>
                </a:schemeClr>
              </a:solidFill>
              <a:latin typeface="Brother 1816" pitchFamily="2" charset="0"/>
              <a:ea typeface="Inter Regular" panose="02000503000000020004" pitchFamily="2" charset="0"/>
            </a:endParaRPr>
          </a:p>
        </p:txBody>
      </p:sp>
    </p:spTree>
    <p:custDataLst>
      <p:custData r:id="rId1"/>
    </p:custDataLst>
    <p:extLst>
      <p:ext uri="{BB962C8B-B14F-4D97-AF65-F5344CB8AC3E}">
        <p14:creationId xmlns:p14="http://schemas.microsoft.com/office/powerpoint/2010/main" val="75471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94B2-75F9-E55B-4A48-18B39168AF1B}"/>
              </a:ext>
            </a:extLst>
          </p:cNvPr>
          <p:cNvSpPr>
            <a:spLocks noGrp="1"/>
          </p:cNvSpPr>
          <p:nvPr>
            <p:ph type="title"/>
          </p:nvPr>
        </p:nvSpPr>
        <p:spPr/>
        <p:txBody>
          <a:bodyPr/>
          <a:lstStyle/>
          <a:p>
            <a:r>
              <a:rPr lang="en-CA"/>
              <a:t>Vision Needs Execution</a:t>
            </a:r>
          </a:p>
        </p:txBody>
      </p:sp>
      <p:sp>
        <p:nvSpPr>
          <p:cNvPr id="4" name="Footer Placeholder 3">
            <a:extLst>
              <a:ext uri="{FF2B5EF4-FFF2-40B4-BE49-F238E27FC236}">
                <a16:creationId xmlns:a16="http://schemas.microsoft.com/office/drawing/2014/main" id="{C683F97F-53EE-33FB-88F2-41DA6B6DE257}"/>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596194DC-9DEA-8541-123D-B78BE11059EE}"/>
              </a:ext>
            </a:extLst>
          </p:cNvPr>
          <p:cNvSpPr>
            <a:spLocks noGrp="1"/>
          </p:cNvSpPr>
          <p:nvPr>
            <p:ph type="sldNum" sz="quarter" idx="12"/>
          </p:nvPr>
        </p:nvSpPr>
        <p:spPr/>
        <p:txBody>
          <a:bodyPr/>
          <a:lstStyle/>
          <a:p>
            <a:fld id="{49AB8BC0-AA3C-41EE-B9C8-C6228E9DCEEA}" type="slidenum">
              <a:rPr lang="en-US" smtClean="0"/>
              <a:t>19</a:t>
            </a:fld>
            <a:endParaRPr lang="en-US"/>
          </a:p>
        </p:txBody>
      </p:sp>
      <p:sp>
        <p:nvSpPr>
          <p:cNvPr id="9" name="TextBox 8">
            <a:extLst>
              <a:ext uri="{FF2B5EF4-FFF2-40B4-BE49-F238E27FC236}">
                <a16:creationId xmlns:a16="http://schemas.microsoft.com/office/drawing/2014/main" id="{20E46D26-FF1F-3741-03D0-3706E5EA8399}"/>
              </a:ext>
            </a:extLst>
          </p:cNvPr>
          <p:cNvSpPr txBox="1"/>
          <p:nvPr/>
        </p:nvSpPr>
        <p:spPr>
          <a:xfrm>
            <a:off x="4076108" y="4705510"/>
            <a:ext cx="4077292" cy="646331"/>
          </a:xfrm>
          <a:prstGeom prst="rect">
            <a:avLst/>
          </a:prstGeom>
          <a:noFill/>
        </p:spPr>
        <p:txBody>
          <a:bodyPr wrap="square">
            <a:spAutoFit/>
          </a:bodyPr>
          <a:lstStyle/>
          <a:p>
            <a:pPr algn="ctr">
              <a:buNone/>
            </a:pPr>
            <a:r>
              <a:rPr lang="en-CA" sz="1800" b="1" kern="100">
                <a:solidFill>
                  <a:srgbClr val="DC7F32"/>
                </a:solidFill>
                <a:effectLst/>
                <a:latin typeface="Brother 1816" pitchFamily="2" charset="0"/>
                <a:ea typeface="Inter Regular" panose="02000503000000020004"/>
                <a:cs typeface="Times New Roman (Body CS)"/>
              </a:rPr>
              <a:t>Vision without action is daydream. </a:t>
            </a:r>
          </a:p>
          <a:p>
            <a:pPr algn="ctr">
              <a:buNone/>
            </a:pPr>
            <a:r>
              <a:rPr lang="en-CA" sz="1800" b="1" kern="100">
                <a:solidFill>
                  <a:srgbClr val="DC7F32"/>
                </a:solidFill>
                <a:effectLst/>
                <a:latin typeface="Brother 1816" pitchFamily="2" charset="0"/>
                <a:ea typeface="Inter Regular" panose="02000503000000020004"/>
                <a:cs typeface="Times New Roman (Body CS)"/>
              </a:rPr>
              <a:t>Action without vision is nightmare</a:t>
            </a:r>
            <a:r>
              <a:rPr lang="en-CA" b="1" kern="100">
                <a:solidFill>
                  <a:srgbClr val="DC7F32"/>
                </a:solidFill>
                <a:latin typeface="Brother 1816" pitchFamily="2" charset="0"/>
                <a:ea typeface="Inter Regular" panose="02000503000000020004"/>
                <a:cs typeface="Times New Roman (Body CS)"/>
              </a:rPr>
              <a:t>.</a:t>
            </a:r>
            <a:endParaRPr lang="en-CA" sz="800" b="1" kern="100">
              <a:solidFill>
                <a:srgbClr val="DC7F32"/>
              </a:solidFill>
              <a:effectLst/>
              <a:latin typeface="Brother 1816" pitchFamily="2" charset="0"/>
              <a:ea typeface="Inter Regular" panose="02000503000000020004"/>
              <a:cs typeface="Times New Roman (Body CS)"/>
            </a:endParaRPr>
          </a:p>
        </p:txBody>
      </p:sp>
      <p:sp>
        <p:nvSpPr>
          <p:cNvPr id="10" name="TextBox 9">
            <a:extLst>
              <a:ext uri="{FF2B5EF4-FFF2-40B4-BE49-F238E27FC236}">
                <a16:creationId xmlns:a16="http://schemas.microsoft.com/office/drawing/2014/main" id="{48D708CF-D72F-33DB-DEC1-782103AB5B83}"/>
              </a:ext>
            </a:extLst>
          </p:cNvPr>
          <p:cNvSpPr txBox="1"/>
          <p:nvPr/>
        </p:nvSpPr>
        <p:spPr>
          <a:xfrm>
            <a:off x="5454377" y="5351841"/>
            <a:ext cx="1283246" cy="307777"/>
          </a:xfrm>
          <a:prstGeom prst="rect">
            <a:avLst/>
          </a:prstGeom>
          <a:noFill/>
        </p:spPr>
        <p:txBody>
          <a:bodyPr wrap="square">
            <a:spAutoFit/>
          </a:bodyPr>
          <a:lstStyle/>
          <a:p>
            <a:pPr algn="ctr">
              <a:buNone/>
            </a:pPr>
            <a:r>
              <a:rPr lang="en-CA" sz="1400" b="0" i="1" kern="100">
                <a:effectLst/>
                <a:latin typeface="Brother 1816" pitchFamily="2" charset="0"/>
                <a:ea typeface="Inter Regular" panose="02000503000000020004"/>
                <a:cs typeface="Times New Roman (Body CS)"/>
              </a:rPr>
              <a:t>Proverb</a:t>
            </a:r>
            <a:endParaRPr lang="en-CA" sz="800" b="1" i="1" kern="100">
              <a:effectLst/>
              <a:latin typeface="Brother 1816" pitchFamily="2" charset="0"/>
              <a:ea typeface="Inter Regular" panose="02000503000000020004"/>
              <a:cs typeface="Times New Roman (Body CS)"/>
            </a:endParaRPr>
          </a:p>
        </p:txBody>
      </p:sp>
      <p:pic>
        <p:nvPicPr>
          <p:cNvPr id="11" name="Picture 10" descr="A blue squares with white text&#10;&#10;AI-generated content may be incorrect.">
            <a:extLst>
              <a:ext uri="{FF2B5EF4-FFF2-40B4-BE49-F238E27FC236}">
                <a16:creationId xmlns:a16="http://schemas.microsoft.com/office/drawing/2014/main" id="{913024C8-AAA3-05A3-B136-5EAAF7E9E6DB}"/>
              </a:ext>
            </a:extLst>
          </p:cNvPr>
          <p:cNvPicPr>
            <a:picLocks noChangeAspect="1"/>
          </p:cNvPicPr>
          <p:nvPr/>
        </p:nvPicPr>
        <p:blipFill>
          <a:blip r:embed="rId4">
            <a:extLst>
              <a:ext uri="{28A0092B-C50C-407E-A947-70E740481C1C}">
                <a14:useLocalDpi xmlns:a14="http://schemas.microsoft.com/office/drawing/2010/main" val="0"/>
              </a:ext>
            </a:extLst>
          </a:blip>
          <a:srcRect t="32985" b="33049"/>
          <a:stretch/>
        </p:blipFill>
        <p:spPr>
          <a:xfrm>
            <a:off x="1839376" y="1601694"/>
            <a:ext cx="8513248" cy="2891574"/>
          </a:xfrm>
          <a:prstGeom prst="rect">
            <a:avLst/>
          </a:prstGeom>
        </p:spPr>
      </p:pic>
    </p:spTree>
    <p:custDataLst>
      <p:custData r:id="rId1"/>
    </p:custDataLst>
    <p:extLst>
      <p:ext uri="{BB962C8B-B14F-4D97-AF65-F5344CB8AC3E}">
        <p14:creationId xmlns:p14="http://schemas.microsoft.com/office/powerpoint/2010/main" val="383290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94FE-294A-C809-8F3D-E865C55D88EA}"/>
              </a:ext>
            </a:extLst>
          </p:cNvPr>
          <p:cNvSpPr>
            <a:spLocks noGrp="1"/>
          </p:cNvSpPr>
          <p:nvPr>
            <p:ph type="title"/>
          </p:nvPr>
        </p:nvSpPr>
        <p:spPr/>
        <p:txBody>
          <a:bodyPr/>
          <a:lstStyle/>
          <a:p>
            <a:r>
              <a:rPr lang="en-CA" dirty="0"/>
              <a:t>Tailwind Ventures</a:t>
            </a:r>
          </a:p>
        </p:txBody>
      </p:sp>
      <p:sp>
        <p:nvSpPr>
          <p:cNvPr id="8" name="Slide Number Placeholder 7">
            <a:extLst>
              <a:ext uri="{FF2B5EF4-FFF2-40B4-BE49-F238E27FC236}">
                <a16:creationId xmlns:a16="http://schemas.microsoft.com/office/drawing/2014/main" id="{6973CAE1-8B1F-C8BA-74B8-F493EEDE9BDD}"/>
              </a:ext>
            </a:extLst>
          </p:cNvPr>
          <p:cNvSpPr>
            <a:spLocks noGrp="1"/>
          </p:cNvSpPr>
          <p:nvPr>
            <p:ph type="sldNum" sz="quarter" idx="12"/>
          </p:nvPr>
        </p:nvSpPr>
        <p:spPr/>
        <p:txBody>
          <a:bodyPr/>
          <a:lstStyle/>
          <a:p>
            <a:fld id="{49AB8BC0-AA3C-41EE-B9C8-C6228E9DCEEA}" type="slidenum">
              <a:rPr lang="en-US" smtClean="0"/>
              <a:t>2</a:t>
            </a:fld>
            <a:endParaRPr lang="en-US"/>
          </a:p>
        </p:txBody>
      </p:sp>
      <p:grpSp>
        <p:nvGrpSpPr>
          <p:cNvPr id="6" name="Group 5">
            <a:extLst>
              <a:ext uri="{FF2B5EF4-FFF2-40B4-BE49-F238E27FC236}">
                <a16:creationId xmlns:a16="http://schemas.microsoft.com/office/drawing/2014/main" id="{0EC2E5E2-0290-7EE1-B0F7-E1F841E6B978}"/>
              </a:ext>
            </a:extLst>
          </p:cNvPr>
          <p:cNvGrpSpPr/>
          <p:nvPr/>
        </p:nvGrpSpPr>
        <p:grpSpPr>
          <a:xfrm>
            <a:off x="539910" y="1872761"/>
            <a:ext cx="3976695" cy="3112477"/>
            <a:chOff x="2145038" y="1795564"/>
            <a:chExt cx="3976695" cy="3112477"/>
          </a:xfrm>
        </p:grpSpPr>
        <p:sp>
          <p:nvSpPr>
            <p:cNvPr id="5" name="TextBox 4">
              <a:extLst>
                <a:ext uri="{FF2B5EF4-FFF2-40B4-BE49-F238E27FC236}">
                  <a16:creationId xmlns:a16="http://schemas.microsoft.com/office/drawing/2014/main" id="{F1923478-51C2-3982-1939-988E4EFAC675}"/>
                </a:ext>
              </a:extLst>
            </p:cNvPr>
            <p:cNvSpPr txBox="1"/>
            <p:nvPr/>
          </p:nvSpPr>
          <p:spPr>
            <a:xfrm>
              <a:off x="2351749" y="3632628"/>
              <a:ext cx="3563275" cy="400110"/>
            </a:xfrm>
            <a:prstGeom prst="rect">
              <a:avLst/>
            </a:prstGeom>
            <a:noFill/>
          </p:spPr>
          <p:txBody>
            <a:bodyPr wrap="square" rtlCol="0">
              <a:spAutoFit/>
            </a:bodyPr>
            <a:lstStyle/>
            <a:p>
              <a:pPr algn="ctr"/>
              <a:r>
                <a:rPr lang="en-CA" sz="2000" dirty="0">
                  <a:solidFill>
                    <a:schemeClr val="accent1">
                      <a:lumMod val="75000"/>
                    </a:schemeClr>
                  </a:solidFill>
                  <a:latin typeface="+mj-lt"/>
                  <a:ea typeface="Inter" panose="02000503000000020004" pitchFamily="2" charset="0"/>
                </a:rPr>
                <a:t>Darren Engels</a:t>
              </a:r>
              <a:r>
                <a:rPr lang="en-CA" dirty="0">
                  <a:solidFill>
                    <a:schemeClr val="accent1">
                      <a:lumMod val="75000"/>
                    </a:schemeClr>
                  </a:solidFill>
                  <a:latin typeface="+mj-lt"/>
                  <a:ea typeface="Inter" panose="02000503000000020004" pitchFamily="2" charset="0"/>
                </a:rPr>
                <a:t>, </a:t>
              </a:r>
              <a:r>
                <a:rPr lang="en-CA" sz="1600" dirty="0">
                  <a:solidFill>
                    <a:schemeClr val="accent1">
                      <a:lumMod val="75000"/>
                    </a:schemeClr>
                  </a:solidFill>
                  <a:latin typeface="+mj-lt"/>
                  <a:ea typeface="Inter" panose="02000503000000020004" pitchFamily="2" charset="0"/>
                </a:rPr>
                <a:t>CPA CA, CFA</a:t>
              </a:r>
              <a:endParaRPr lang="en-CA" dirty="0">
                <a:solidFill>
                  <a:schemeClr val="accent1">
                    <a:lumMod val="75000"/>
                  </a:schemeClr>
                </a:solidFill>
                <a:latin typeface="+mj-lt"/>
                <a:ea typeface="Inter" panose="02000503000000020004" pitchFamily="2" charset="0"/>
              </a:endParaRPr>
            </a:p>
          </p:txBody>
        </p:sp>
        <p:sp>
          <p:nvSpPr>
            <p:cNvPr id="11" name="TextBox 10">
              <a:extLst>
                <a:ext uri="{FF2B5EF4-FFF2-40B4-BE49-F238E27FC236}">
                  <a16:creationId xmlns:a16="http://schemas.microsoft.com/office/drawing/2014/main" id="{FB3CC859-D770-61FE-CE88-80A318E69A95}"/>
                </a:ext>
              </a:extLst>
            </p:cNvPr>
            <p:cNvSpPr txBox="1"/>
            <p:nvPr/>
          </p:nvSpPr>
          <p:spPr>
            <a:xfrm>
              <a:off x="2145038" y="4046267"/>
              <a:ext cx="3976695" cy="861774"/>
            </a:xfrm>
            <a:prstGeom prst="rect">
              <a:avLst/>
            </a:prstGeom>
            <a:noFill/>
          </p:spPr>
          <p:txBody>
            <a:bodyPr wrap="square" rtlCol="0">
              <a:spAutoFit/>
            </a:bodyPr>
            <a:lstStyle/>
            <a:p>
              <a:pPr algn="ctr"/>
              <a:r>
                <a:rPr lang="en-CA" b="1" dirty="0">
                  <a:latin typeface="Inter" panose="02000503000000020004" pitchFamily="2" charset="0"/>
                  <a:ea typeface="Inter" panose="02000503000000020004" pitchFamily="2" charset="0"/>
                </a:rPr>
                <a:t>CEO</a:t>
              </a:r>
            </a:p>
            <a:p>
              <a:pPr algn="ctr"/>
              <a:r>
                <a:rPr lang="en-CA" sz="1600" dirty="0">
                  <a:latin typeface="Inter" panose="02000503000000020004" pitchFamily="2" charset="0"/>
                  <a:ea typeface="Inter" panose="02000503000000020004" pitchFamily="2" charset="0"/>
                </a:rPr>
                <a:t> 20+ years in investment banking and </a:t>
              </a:r>
            </a:p>
            <a:p>
              <a:pPr algn="ctr"/>
              <a:r>
                <a:rPr lang="en-CA" sz="1600" dirty="0">
                  <a:latin typeface="Inter" panose="02000503000000020004" pitchFamily="2" charset="0"/>
                  <a:ea typeface="Inter" panose="02000503000000020004" pitchFamily="2" charset="0"/>
                </a:rPr>
                <a:t>working with ventures</a:t>
              </a:r>
            </a:p>
          </p:txBody>
        </p:sp>
        <p:pic>
          <p:nvPicPr>
            <p:cNvPr id="24" name="Picture 23">
              <a:extLst>
                <a:ext uri="{FF2B5EF4-FFF2-40B4-BE49-F238E27FC236}">
                  <a16:creationId xmlns:a16="http://schemas.microsoft.com/office/drawing/2014/main" id="{F5D2A60C-669B-AF2D-497B-65D1995F055B}"/>
                </a:ext>
              </a:extLst>
            </p:cNvPr>
            <p:cNvPicPr>
              <a:picLocks noChangeAspect="1"/>
            </p:cNvPicPr>
            <p:nvPr/>
          </p:nvPicPr>
          <p:blipFill rotWithShape="1">
            <a:blip r:embed="rId4">
              <a:extLst>
                <a:ext uri="{28A0092B-C50C-407E-A947-70E740481C1C}">
                  <a14:useLocalDpi xmlns:a14="http://schemas.microsoft.com/office/drawing/2010/main" val="0"/>
                </a:ext>
              </a:extLst>
            </a:blip>
            <a:srcRect l="20180" t="-698" r="20180" b="60938"/>
            <a:stretch/>
          </p:blipFill>
          <p:spPr>
            <a:xfrm>
              <a:off x="3218985" y="1795564"/>
              <a:ext cx="1828800" cy="1828800"/>
            </a:xfrm>
            <a:prstGeom prst="ellipse">
              <a:avLst/>
            </a:prstGeom>
          </p:spPr>
        </p:pic>
      </p:grpSp>
      <p:sp>
        <p:nvSpPr>
          <p:cNvPr id="7" name="TextBox 6">
            <a:extLst>
              <a:ext uri="{FF2B5EF4-FFF2-40B4-BE49-F238E27FC236}">
                <a16:creationId xmlns:a16="http://schemas.microsoft.com/office/drawing/2014/main" id="{12A990CC-B43D-FA2A-0590-BE91096CDF3D}"/>
              </a:ext>
            </a:extLst>
          </p:cNvPr>
          <p:cNvSpPr txBox="1"/>
          <p:nvPr/>
        </p:nvSpPr>
        <p:spPr>
          <a:xfrm>
            <a:off x="4913369" y="1472651"/>
            <a:ext cx="6027791" cy="400110"/>
          </a:xfrm>
          <a:prstGeom prst="rect">
            <a:avLst/>
          </a:prstGeom>
          <a:noFill/>
        </p:spPr>
        <p:txBody>
          <a:bodyPr wrap="square" rtlCol="0">
            <a:spAutoFit/>
          </a:bodyPr>
          <a:lstStyle/>
          <a:p>
            <a:pPr>
              <a:lnSpc>
                <a:spcPct val="100000"/>
              </a:lnSpc>
              <a:spcBef>
                <a:spcPts val="600"/>
              </a:spcBef>
              <a:spcAft>
                <a:spcPts val="600"/>
              </a:spcAft>
            </a:pPr>
            <a:r>
              <a:rPr lang="en-US" sz="2000" dirty="0">
                <a:solidFill>
                  <a:schemeClr val="accent1">
                    <a:lumMod val="75000"/>
                  </a:schemeClr>
                </a:solidFill>
                <a:latin typeface="+mj-lt"/>
              </a:rPr>
              <a:t>My journey from sell-side energy analyst</a:t>
            </a:r>
          </a:p>
        </p:txBody>
      </p:sp>
      <p:sp>
        <p:nvSpPr>
          <p:cNvPr id="10" name="TextBox 9">
            <a:extLst>
              <a:ext uri="{FF2B5EF4-FFF2-40B4-BE49-F238E27FC236}">
                <a16:creationId xmlns:a16="http://schemas.microsoft.com/office/drawing/2014/main" id="{5748494F-9F36-8B13-2817-37DDB326FE13}"/>
              </a:ext>
            </a:extLst>
          </p:cNvPr>
          <p:cNvSpPr txBox="1"/>
          <p:nvPr/>
        </p:nvSpPr>
        <p:spPr>
          <a:xfrm>
            <a:off x="5246151" y="2065614"/>
            <a:ext cx="7006388" cy="2357440"/>
          </a:xfrm>
          <a:prstGeom prst="rect">
            <a:avLst/>
          </a:prstGeom>
          <a:noFill/>
        </p:spPr>
        <p:txBody>
          <a:bodyPr wrap="square" rtlCol="0">
            <a:spAutoFit/>
          </a:bodyPr>
          <a:lstStyle/>
          <a:p>
            <a:pPr>
              <a:lnSpc>
                <a:spcPct val="150000"/>
              </a:lnSpc>
              <a:spcBef>
                <a:spcPts val="600"/>
              </a:spcBef>
              <a:spcAft>
                <a:spcPts val="600"/>
              </a:spcAft>
            </a:pPr>
            <a:r>
              <a:rPr lang="en-US" sz="1600" dirty="0"/>
              <a:t>Copenhagen, April 2017</a:t>
            </a:r>
          </a:p>
          <a:p>
            <a:pPr>
              <a:lnSpc>
                <a:spcPct val="150000"/>
              </a:lnSpc>
              <a:spcBef>
                <a:spcPts val="600"/>
              </a:spcBef>
              <a:spcAft>
                <a:spcPts val="600"/>
              </a:spcAft>
            </a:pPr>
            <a:r>
              <a:rPr lang="en-US" sz="1600" dirty="0"/>
              <a:t>FirstEnergy: smarter people, better capitalized, better infrastructure, and better in every way – but no longer exists</a:t>
            </a:r>
          </a:p>
          <a:p>
            <a:pPr>
              <a:lnSpc>
                <a:spcPct val="150000"/>
              </a:lnSpc>
              <a:spcBef>
                <a:spcPts val="600"/>
              </a:spcBef>
              <a:spcAft>
                <a:spcPts val="600"/>
              </a:spcAft>
            </a:pPr>
            <a:r>
              <a:rPr lang="en-US" sz="1600" dirty="0"/>
              <a:t>Diligent preparedness: capital readiness for those who respect capital</a:t>
            </a:r>
          </a:p>
          <a:p>
            <a:pPr>
              <a:lnSpc>
                <a:spcPct val="150000"/>
              </a:lnSpc>
              <a:spcBef>
                <a:spcPts val="600"/>
              </a:spcBef>
              <a:spcAft>
                <a:spcPts val="600"/>
              </a:spcAft>
            </a:pPr>
            <a:r>
              <a:rPr lang="en-US" sz="1600" dirty="0"/>
              <a:t>Make an impact… BIG2</a:t>
            </a:r>
            <a:r>
              <a:rPr lang="en-US" sz="1600" dirty="0">
                <a:cs typeface="Times New Roman" panose="02020603050405020304" pitchFamily="18" charset="0"/>
              </a:rPr>
              <a:t>™</a:t>
            </a:r>
            <a:endParaRPr lang="en-US" sz="1600" dirty="0"/>
          </a:p>
        </p:txBody>
      </p:sp>
      <p:grpSp>
        <p:nvGrpSpPr>
          <p:cNvPr id="29" name="Group 28">
            <a:extLst>
              <a:ext uri="{FF2B5EF4-FFF2-40B4-BE49-F238E27FC236}">
                <a16:creationId xmlns:a16="http://schemas.microsoft.com/office/drawing/2014/main" id="{85F3886B-3263-6055-1DA6-05515A2D9D31}"/>
              </a:ext>
            </a:extLst>
          </p:cNvPr>
          <p:cNvGrpSpPr/>
          <p:nvPr/>
        </p:nvGrpSpPr>
        <p:grpSpPr>
          <a:xfrm>
            <a:off x="5185611" y="2287499"/>
            <a:ext cx="0" cy="1928901"/>
            <a:chOff x="5185611" y="2287499"/>
            <a:chExt cx="0" cy="1928901"/>
          </a:xfrm>
        </p:grpSpPr>
        <p:cxnSp>
          <p:nvCxnSpPr>
            <p:cNvPr id="13" name="Straight Arrow Connector 12">
              <a:extLst>
                <a:ext uri="{FF2B5EF4-FFF2-40B4-BE49-F238E27FC236}">
                  <a16:creationId xmlns:a16="http://schemas.microsoft.com/office/drawing/2014/main" id="{F440396C-E84F-923B-2348-3BE600ED9AB6}"/>
                </a:ext>
              </a:extLst>
            </p:cNvPr>
            <p:cNvCxnSpPr>
              <a:cxnSpLocks/>
            </p:cNvCxnSpPr>
            <p:nvPr/>
          </p:nvCxnSpPr>
          <p:spPr>
            <a:xfrm>
              <a:off x="5185611" y="2287499"/>
              <a:ext cx="0" cy="595401"/>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F676411-23B6-F1D1-226B-40CF55B57346}"/>
                </a:ext>
              </a:extLst>
            </p:cNvPr>
            <p:cNvCxnSpPr>
              <a:cxnSpLocks/>
            </p:cNvCxnSpPr>
            <p:nvPr/>
          </p:nvCxnSpPr>
          <p:spPr>
            <a:xfrm>
              <a:off x="5185611" y="2882900"/>
              <a:ext cx="0" cy="849400"/>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5392B81-2202-F035-FC9D-C08AE1995C2D}"/>
                </a:ext>
              </a:extLst>
            </p:cNvPr>
            <p:cNvCxnSpPr>
              <a:cxnSpLocks/>
            </p:cNvCxnSpPr>
            <p:nvPr/>
          </p:nvCxnSpPr>
          <p:spPr>
            <a:xfrm>
              <a:off x="5185611" y="3732300"/>
              <a:ext cx="0" cy="484100"/>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grpSp>
    </p:spTree>
    <p:custDataLst>
      <p:custData r:id="rId1"/>
    </p:custDataLst>
    <p:extLst>
      <p:ext uri="{BB962C8B-B14F-4D97-AF65-F5344CB8AC3E}">
        <p14:creationId xmlns:p14="http://schemas.microsoft.com/office/powerpoint/2010/main" val="141253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04C88-DAE0-42D7-9852-9F47F10A082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A21ABB-A201-A39A-9C25-F03F5AA8F330}"/>
              </a:ext>
            </a:extLst>
          </p:cNvPr>
          <p:cNvSpPr>
            <a:spLocks noGrp="1"/>
          </p:cNvSpPr>
          <p:nvPr>
            <p:ph type="sldNum" sz="quarter" idx="12"/>
          </p:nvPr>
        </p:nvSpPr>
        <p:spPr/>
        <p:txBody>
          <a:bodyPr/>
          <a:lstStyle/>
          <a:p>
            <a:fld id="{49AB8BC0-AA3C-41EE-B9C8-C6228E9DCEEA}" type="slidenum">
              <a:rPr lang="en-US" smtClean="0"/>
              <a:t>20</a:t>
            </a:fld>
            <a:endParaRPr lang="en-US"/>
          </a:p>
        </p:txBody>
      </p:sp>
      <p:sp>
        <p:nvSpPr>
          <p:cNvPr id="3" name="Content Placeholder 2">
            <a:extLst>
              <a:ext uri="{FF2B5EF4-FFF2-40B4-BE49-F238E27FC236}">
                <a16:creationId xmlns:a16="http://schemas.microsoft.com/office/drawing/2014/main" id="{03F88F8D-4A13-00CF-65D4-20254B081A00}"/>
              </a:ext>
            </a:extLst>
          </p:cNvPr>
          <p:cNvSpPr>
            <a:spLocks noGrp="1"/>
          </p:cNvSpPr>
          <p:nvPr>
            <p:ph idx="4294967295"/>
          </p:nvPr>
        </p:nvSpPr>
        <p:spPr>
          <a:xfrm>
            <a:off x="5457750" y="2201863"/>
            <a:ext cx="5813500" cy="1385887"/>
          </a:xfrm>
        </p:spPr>
        <p:txBody>
          <a:bodyPr>
            <a:noAutofit/>
          </a:bodyPr>
          <a:lstStyle/>
          <a:p>
            <a:pPr marL="0" indent="0">
              <a:lnSpc>
                <a:spcPct val="100000"/>
              </a:lnSpc>
              <a:buNone/>
            </a:pPr>
            <a:r>
              <a:rPr lang="en-CA" sz="1800" dirty="0">
                <a:solidFill>
                  <a:srgbClr val="03025E"/>
                </a:solidFill>
                <a:effectLst/>
                <a:latin typeface="Inter Regular" panose="02000503000000020004" pitchFamily="2" charset="0"/>
                <a:ea typeface="Inter Regular" panose="02000503000000020004" pitchFamily="2" charset="0"/>
                <a:cs typeface="Times New Roman" panose="02020603050405020304" pitchFamily="18" charset="0"/>
              </a:rPr>
              <a:t>the reason something is done or created or for which something exists.</a:t>
            </a:r>
          </a:p>
          <a:p>
            <a:pPr marL="0" indent="0">
              <a:lnSpc>
                <a:spcPct val="100000"/>
              </a:lnSpc>
              <a:buNone/>
            </a:pPr>
            <a:r>
              <a:rPr lang="en-US" sz="1800" b="0" i="0" dirty="0">
                <a:solidFill>
                  <a:srgbClr val="03025E"/>
                </a:solidFill>
                <a:effectLst/>
                <a:latin typeface="Inter Regular" panose="02000503000000020004" pitchFamily="2" charset="0"/>
                <a:ea typeface="Inter Regular" panose="02000503000000020004" pitchFamily="2" charset="0"/>
              </a:rPr>
              <a:t>a person’s sense of resolve or determination.</a:t>
            </a:r>
          </a:p>
        </p:txBody>
      </p:sp>
      <p:sp>
        <p:nvSpPr>
          <p:cNvPr id="6" name="Content Placeholder 2">
            <a:extLst>
              <a:ext uri="{FF2B5EF4-FFF2-40B4-BE49-F238E27FC236}">
                <a16:creationId xmlns:a16="http://schemas.microsoft.com/office/drawing/2014/main" id="{D49DD7E9-FC8F-5F22-2ED3-40BBD7AF4EE9}"/>
              </a:ext>
            </a:extLst>
          </p:cNvPr>
          <p:cNvSpPr txBox="1">
            <a:spLocks/>
          </p:cNvSpPr>
          <p:nvPr/>
        </p:nvSpPr>
        <p:spPr>
          <a:xfrm>
            <a:off x="1957753" y="2202034"/>
            <a:ext cx="2516311" cy="7197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4400" b="1" dirty="0" err="1">
                <a:solidFill>
                  <a:schemeClr val="accent1">
                    <a:lumMod val="75000"/>
                  </a:schemeClr>
                </a:solidFill>
                <a:latin typeface="+mj-lt"/>
                <a:ea typeface="Inter Regular"/>
                <a:cs typeface="Times New Roman" panose="02020603050405020304" pitchFamily="18" charset="0"/>
              </a:rPr>
              <a:t>pur</a:t>
            </a:r>
            <a:r>
              <a:rPr lang="en-CA" sz="4400" b="1" dirty="0">
                <a:solidFill>
                  <a:schemeClr val="accent1">
                    <a:lumMod val="75000"/>
                  </a:schemeClr>
                </a:solidFill>
                <a:latin typeface="+mj-lt"/>
                <a:ea typeface="Inter Regular"/>
                <a:cs typeface="Times New Roman" panose="02020603050405020304" pitchFamily="18" charset="0"/>
              </a:rPr>
              <a:t> · pose</a:t>
            </a:r>
            <a:endParaRPr lang="en-CA" b="1" dirty="0">
              <a:solidFill>
                <a:schemeClr val="accent1">
                  <a:lumMod val="75000"/>
                </a:schemeClr>
              </a:solidFill>
              <a:latin typeface="+mj-lt"/>
            </a:endParaRPr>
          </a:p>
        </p:txBody>
      </p:sp>
      <p:sp>
        <p:nvSpPr>
          <p:cNvPr id="7" name="Content Placeholder 2">
            <a:extLst>
              <a:ext uri="{FF2B5EF4-FFF2-40B4-BE49-F238E27FC236}">
                <a16:creationId xmlns:a16="http://schemas.microsoft.com/office/drawing/2014/main" id="{35DA0C8F-BC21-06E1-7328-C411EDB9C52E}"/>
              </a:ext>
            </a:extLst>
          </p:cNvPr>
          <p:cNvSpPr txBox="1">
            <a:spLocks/>
          </p:cNvSpPr>
          <p:nvPr/>
        </p:nvSpPr>
        <p:spPr>
          <a:xfrm>
            <a:off x="4599111" y="2389543"/>
            <a:ext cx="671191" cy="4118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i="1" dirty="0">
                <a:solidFill>
                  <a:schemeClr val="accent1">
                    <a:lumMod val="75000"/>
                  </a:schemeClr>
                </a:solidFill>
                <a:latin typeface="+mj-lt"/>
                <a:ea typeface="Inter Regular"/>
                <a:cs typeface="Times New Roman" panose="02020603050405020304" pitchFamily="18" charset="0"/>
              </a:rPr>
              <a:t>n.</a:t>
            </a:r>
            <a:endParaRPr lang="en-CA" sz="1600" i="1" dirty="0">
              <a:solidFill>
                <a:schemeClr val="accent1">
                  <a:lumMod val="75000"/>
                </a:schemeClr>
              </a:solidFill>
              <a:latin typeface="+mj-lt"/>
            </a:endParaRPr>
          </a:p>
        </p:txBody>
      </p:sp>
      <p:sp>
        <p:nvSpPr>
          <p:cNvPr id="8" name="Content Placeholder 2">
            <a:extLst>
              <a:ext uri="{FF2B5EF4-FFF2-40B4-BE49-F238E27FC236}">
                <a16:creationId xmlns:a16="http://schemas.microsoft.com/office/drawing/2014/main" id="{9A1F9A3C-47FD-383E-F8CA-3E96032F31E5}"/>
              </a:ext>
            </a:extLst>
          </p:cNvPr>
          <p:cNvSpPr txBox="1">
            <a:spLocks/>
          </p:cNvSpPr>
          <p:nvPr/>
        </p:nvSpPr>
        <p:spPr>
          <a:xfrm>
            <a:off x="5457750" y="3520647"/>
            <a:ext cx="6362897" cy="705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b="1" dirty="0">
                <a:solidFill>
                  <a:schemeClr val="accent1">
                    <a:lumMod val="75000"/>
                  </a:schemeClr>
                </a:solidFill>
                <a:latin typeface="Brother 1816" pitchFamily="2" charset="0"/>
                <a:ea typeface="Inter Regular" panose="02000503000000020004" pitchFamily="2" charset="0"/>
                <a:cs typeface="Times New Roman" panose="02020603050405020304" pitchFamily="18" charset="0"/>
              </a:rPr>
              <a:t>Investors need to understand </a:t>
            </a:r>
            <a:r>
              <a:rPr lang="en-CA" sz="1800" b="1" i="1" dirty="0">
                <a:solidFill>
                  <a:schemeClr val="accent1">
                    <a:lumMod val="75000"/>
                  </a:schemeClr>
                </a:solidFill>
                <a:latin typeface="Brother 1816" pitchFamily="2" charset="0"/>
                <a:ea typeface="Inter Regular" panose="02000503000000020004" pitchFamily="2" charset="0"/>
                <a:cs typeface="Times New Roman" panose="02020603050405020304" pitchFamily="18" charset="0"/>
              </a:rPr>
              <a:t>why</a:t>
            </a:r>
            <a:r>
              <a:rPr lang="en-CA" sz="1800" b="1" dirty="0">
                <a:solidFill>
                  <a:schemeClr val="accent1">
                    <a:lumMod val="75000"/>
                  </a:schemeClr>
                </a:solidFill>
                <a:latin typeface="Brother 1816" pitchFamily="2" charset="0"/>
                <a:ea typeface="Inter Regular" panose="02000503000000020004" pitchFamily="2" charset="0"/>
                <a:cs typeface="Times New Roman" panose="02020603050405020304" pitchFamily="18" charset="0"/>
              </a:rPr>
              <a:t> your company exists.</a:t>
            </a:r>
            <a:endParaRPr lang="en-US" sz="1800" b="1" dirty="0">
              <a:solidFill>
                <a:schemeClr val="accent1">
                  <a:lumMod val="75000"/>
                </a:schemeClr>
              </a:solidFill>
              <a:latin typeface="Brother 1816" pitchFamily="2" charset="0"/>
              <a:ea typeface="Inter Regular" panose="02000503000000020004" pitchFamily="2" charset="0"/>
            </a:endParaRPr>
          </a:p>
        </p:txBody>
      </p:sp>
    </p:spTree>
    <p:custDataLst>
      <p:custData r:id="rId1"/>
    </p:custDataLst>
    <p:extLst>
      <p:ext uri="{BB962C8B-B14F-4D97-AF65-F5344CB8AC3E}">
        <p14:creationId xmlns:p14="http://schemas.microsoft.com/office/powerpoint/2010/main" val="145402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671F9-B07C-289C-9BC4-D6A014097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7DA3F-DDCE-8E01-82EB-66E55452F1E2}"/>
              </a:ext>
            </a:extLst>
          </p:cNvPr>
          <p:cNvSpPr>
            <a:spLocks noGrp="1"/>
          </p:cNvSpPr>
          <p:nvPr>
            <p:ph type="title"/>
          </p:nvPr>
        </p:nvSpPr>
        <p:spPr/>
        <p:txBody>
          <a:bodyPr/>
          <a:lstStyle/>
          <a:p>
            <a:r>
              <a:rPr lang="en-CA"/>
              <a:t>Vision vs. Purpose: Destination vs. Journey</a:t>
            </a:r>
          </a:p>
        </p:txBody>
      </p:sp>
      <p:sp>
        <p:nvSpPr>
          <p:cNvPr id="6" name="Content Placeholder 5">
            <a:extLst>
              <a:ext uri="{FF2B5EF4-FFF2-40B4-BE49-F238E27FC236}">
                <a16:creationId xmlns:a16="http://schemas.microsoft.com/office/drawing/2014/main" id="{50F5D5BC-4337-AC22-B169-05C235AF591E}"/>
              </a:ext>
            </a:extLst>
          </p:cNvPr>
          <p:cNvSpPr>
            <a:spLocks noGrp="1"/>
          </p:cNvSpPr>
          <p:nvPr>
            <p:ph sz="half" idx="1"/>
          </p:nvPr>
        </p:nvSpPr>
        <p:spPr>
          <a:xfrm>
            <a:off x="838200" y="1588498"/>
            <a:ext cx="4832195" cy="2317545"/>
          </a:xfrm>
        </p:spPr>
        <p:txBody>
          <a:bodyPr>
            <a:noAutofit/>
          </a:bodyPr>
          <a:lstStyle/>
          <a:p>
            <a:pPr marL="0" indent="0">
              <a:buNone/>
            </a:pPr>
            <a:r>
              <a:rPr lang="en-US" b="1" dirty="0">
                <a:latin typeface="Brother 1816" pitchFamily="2" charset="0"/>
              </a:rPr>
              <a:t>VISION</a:t>
            </a:r>
            <a:br>
              <a:rPr lang="en-US" sz="2200" b="1" dirty="0"/>
            </a:br>
            <a:br>
              <a:rPr lang="en-US" sz="2200" b="1" dirty="0"/>
            </a:br>
            <a:r>
              <a:rPr lang="en-US" sz="2000" dirty="0">
                <a:latin typeface="Inter Regular" panose="02000503000000020004" pitchFamily="2" charset="0"/>
                <a:ea typeface="Inter Regular" panose="02000503000000020004" pitchFamily="2" charset="0"/>
              </a:rPr>
              <a:t>Aspirational, inspiring, long-term view.</a:t>
            </a:r>
            <a:br>
              <a:rPr lang="en-US" sz="2000" dirty="0">
                <a:latin typeface="Inter Regular" panose="02000503000000020004" pitchFamily="2" charset="0"/>
                <a:ea typeface="Inter Regular" panose="02000503000000020004" pitchFamily="2" charset="0"/>
              </a:rPr>
            </a:br>
            <a:endParaRPr lang="en-US" sz="2000" dirty="0">
              <a:latin typeface="Inter Regular" panose="02000503000000020004" pitchFamily="2" charset="0"/>
              <a:ea typeface="Inter Regular" panose="02000503000000020004" pitchFamily="2" charset="0"/>
            </a:endParaRPr>
          </a:p>
          <a:p>
            <a:pPr marL="0" indent="0">
              <a:buNone/>
            </a:pPr>
            <a:r>
              <a:rPr lang="en-US" sz="2000" dirty="0">
                <a:latin typeface="Inter Regular" panose="02000503000000020004" pitchFamily="2" charset="0"/>
                <a:ea typeface="Inter Regular" panose="02000503000000020004" pitchFamily="2" charset="0"/>
              </a:rPr>
              <a:t>The destination – what the company </a:t>
            </a:r>
            <a:r>
              <a:rPr lang="en-US" sz="2000" dirty="0">
                <a:latin typeface="Inter bold" panose="02000503000000020004" pitchFamily="2" charset="0"/>
                <a:ea typeface="Inter bold" panose="02000503000000020004" pitchFamily="2" charset="0"/>
              </a:rPr>
              <a:t>aims to become</a:t>
            </a:r>
            <a:r>
              <a:rPr lang="en-US" sz="2000" dirty="0">
                <a:latin typeface="Inter Regular" panose="02000503000000020004" pitchFamily="2" charset="0"/>
                <a:ea typeface="Inter Regular" panose="02000503000000020004" pitchFamily="2" charset="0"/>
              </a:rPr>
              <a:t>.</a:t>
            </a:r>
            <a:br>
              <a:rPr lang="en-US" sz="2000" dirty="0">
                <a:latin typeface="Inter Regular" panose="02000503000000020004" pitchFamily="2" charset="0"/>
                <a:ea typeface="Inter Regular" panose="02000503000000020004" pitchFamily="2" charset="0"/>
              </a:rPr>
            </a:br>
            <a:endParaRPr lang="en-US" sz="2000" dirty="0">
              <a:latin typeface="Inter Regular" panose="02000503000000020004" pitchFamily="2" charset="0"/>
              <a:ea typeface="Inter Regular" panose="02000503000000020004" pitchFamily="2" charset="0"/>
            </a:endParaRPr>
          </a:p>
        </p:txBody>
      </p:sp>
      <p:sp>
        <p:nvSpPr>
          <p:cNvPr id="7" name="Content Placeholder 6">
            <a:extLst>
              <a:ext uri="{FF2B5EF4-FFF2-40B4-BE49-F238E27FC236}">
                <a16:creationId xmlns:a16="http://schemas.microsoft.com/office/drawing/2014/main" id="{4F365312-94BA-FCB8-158B-7C5F2A81C961}"/>
              </a:ext>
            </a:extLst>
          </p:cNvPr>
          <p:cNvSpPr>
            <a:spLocks noGrp="1"/>
          </p:cNvSpPr>
          <p:nvPr>
            <p:ph sz="half" idx="2"/>
          </p:nvPr>
        </p:nvSpPr>
        <p:spPr>
          <a:xfrm>
            <a:off x="6371980" y="1588498"/>
            <a:ext cx="5618408" cy="2317545"/>
          </a:xfrm>
        </p:spPr>
        <p:txBody>
          <a:bodyPr>
            <a:noAutofit/>
          </a:bodyPr>
          <a:lstStyle/>
          <a:p>
            <a:pPr marL="0" indent="0">
              <a:buNone/>
            </a:pPr>
            <a:r>
              <a:rPr lang="en-US" b="1" dirty="0">
                <a:latin typeface="Brother 1816" pitchFamily="2" charset="0"/>
              </a:rPr>
              <a:t>PURPOSE</a:t>
            </a:r>
            <a:br>
              <a:rPr lang="en-US" b="1" dirty="0">
                <a:latin typeface="Brother 1816" pitchFamily="2" charset="0"/>
              </a:rPr>
            </a:br>
            <a:br>
              <a:rPr lang="en-US" sz="2200" b="1" dirty="0"/>
            </a:br>
            <a:r>
              <a:rPr lang="en-US" sz="2000" dirty="0">
                <a:latin typeface="Inter Regular" panose="02000503000000020004" pitchFamily="2" charset="0"/>
                <a:ea typeface="Inter Regular" panose="02000503000000020004" pitchFamily="2" charset="0"/>
              </a:rPr>
              <a:t>The company's </a:t>
            </a:r>
            <a:r>
              <a:rPr lang="en-US" sz="2000" dirty="0">
                <a:ea typeface="Inter bold" panose="02000503000000020004" pitchFamily="2" charset="0"/>
              </a:rPr>
              <a:t>WHY</a:t>
            </a:r>
            <a:r>
              <a:rPr lang="en-US" sz="2000" dirty="0">
                <a:latin typeface="Inter Regular" panose="02000503000000020004" pitchFamily="2" charset="0"/>
                <a:ea typeface="Inter Regular" panose="02000503000000020004" pitchFamily="2" charset="0"/>
              </a:rPr>
              <a:t> – fundamental reason for existing.</a:t>
            </a:r>
            <a:br>
              <a:rPr lang="en-US" sz="2000" dirty="0">
                <a:latin typeface="Inter Regular" panose="02000503000000020004" pitchFamily="2" charset="0"/>
                <a:ea typeface="Inter Regular" panose="02000503000000020004" pitchFamily="2" charset="0"/>
              </a:rPr>
            </a:br>
            <a:br>
              <a:rPr lang="en-US" sz="2000" dirty="0">
                <a:latin typeface="Inter Regular" panose="02000503000000020004" pitchFamily="2" charset="0"/>
                <a:ea typeface="Inter Regular" panose="02000503000000020004" pitchFamily="2" charset="0"/>
              </a:rPr>
            </a:br>
            <a:r>
              <a:rPr lang="en-US" sz="2000" dirty="0">
                <a:latin typeface="Inter Regular" panose="02000503000000020004" pitchFamily="2" charset="0"/>
                <a:ea typeface="Inter Regular" panose="02000503000000020004" pitchFamily="2" charset="0"/>
              </a:rPr>
              <a:t>The planned impact the company </a:t>
            </a:r>
            <a:r>
              <a:rPr lang="en-US" sz="2000" dirty="0">
                <a:latin typeface="Inter bold" panose="02000503000000020004" pitchFamily="2" charset="0"/>
                <a:ea typeface="Inter bold" panose="02000503000000020004" pitchFamily="2" charset="0"/>
              </a:rPr>
              <a:t>will make</a:t>
            </a:r>
            <a:r>
              <a:rPr lang="en-US" sz="2000" dirty="0">
                <a:latin typeface="Inter Regular" panose="02000503000000020004" pitchFamily="2" charset="0"/>
                <a:ea typeface="Inter Regular" panose="02000503000000020004" pitchFamily="2" charset="0"/>
              </a:rPr>
              <a:t>. </a:t>
            </a:r>
            <a:endParaRPr lang="en-CA" dirty="0"/>
          </a:p>
        </p:txBody>
      </p:sp>
      <p:sp>
        <p:nvSpPr>
          <p:cNvPr id="5" name="Slide Number Placeholder 4">
            <a:extLst>
              <a:ext uri="{FF2B5EF4-FFF2-40B4-BE49-F238E27FC236}">
                <a16:creationId xmlns:a16="http://schemas.microsoft.com/office/drawing/2014/main" id="{F81DFDED-E9D5-1D45-8A1F-C83CFD5762BA}"/>
              </a:ext>
            </a:extLst>
          </p:cNvPr>
          <p:cNvSpPr>
            <a:spLocks noGrp="1"/>
          </p:cNvSpPr>
          <p:nvPr>
            <p:ph type="sldNum" sz="quarter" idx="12"/>
          </p:nvPr>
        </p:nvSpPr>
        <p:spPr/>
        <p:txBody>
          <a:bodyPr/>
          <a:lstStyle/>
          <a:p>
            <a:fld id="{49AB8BC0-AA3C-41EE-B9C8-C6228E9DCEEA}" type="slidenum">
              <a:rPr lang="en-US" smtClean="0"/>
              <a:t>21</a:t>
            </a:fld>
            <a:endParaRPr lang="en-US"/>
          </a:p>
        </p:txBody>
      </p:sp>
      <p:pic>
        <p:nvPicPr>
          <p:cNvPr id="9" name="Graphic 8" descr="Compass with solid fill">
            <a:extLst>
              <a:ext uri="{FF2B5EF4-FFF2-40B4-BE49-F238E27FC236}">
                <a16:creationId xmlns:a16="http://schemas.microsoft.com/office/drawing/2014/main" id="{C034D052-C968-0A9E-998F-17F537987D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612" y="1472013"/>
            <a:ext cx="636588" cy="636588"/>
          </a:xfrm>
          <a:prstGeom prst="rect">
            <a:avLst/>
          </a:prstGeom>
        </p:spPr>
      </p:pic>
      <p:pic>
        <p:nvPicPr>
          <p:cNvPr id="11" name="Graphic 10" descr="Hike with solid fill">
            <a:extLst>
              <a:ext uri="{FF2B5EF4-FFF2-40B4-BE49-F238E27FC236}">
                <a16:creationId xmlns:a16="http://schemas.microsoft.com/office/drawing/2014/main" id="{F6C1C6C6-6683-8216-AE22-C34E2C01FF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36054" y="1472013"/>
            <a:ext cx="636588" cy="636588"/>
          </a:xfrm>
          <a:prstGeom prst="rect">
            <a:avLst/>
          </a:prstGeom>
        </p:spPr>
      </p:pic>
      <p:sp>
        <p:nvSpPr>
          <p:cNvPr id="3" name="TextBox 2">
            <a:extLst>
              <a:ext uri="{FF2B5EF4-FFF2-40B4-BE49-F238E27FC236}">
                <a16:creationId xmlns:a16="http://schemas.microsoft.com/office/drawing/2014/main" id="{A0DAEF68-950A-4402-5FD8-C413F9F077D2}"/>
              </a:ext>
            </a:extLst>
          </p:cNvPr>
          <p:cNvSpPr txBox="1"/>
          <p:nvPr/>
        </p:nvSpPr>
        <p:spPr>
          <a:xfrm>
            <a:off x="3121877" y="4506474"/>
            <a:ext cx="5948245" cy="1249445"/>
          </a:xfrm>
          <a:prstGeom prst="rect">
            <a:avLst/>
          </a:prstGeom>
          <a:noFill/>
        </p:spPr>
        <p:txBody>
          <a:bodyPr wrap="square">
            <a:spAutoFit/>
          </a:bodyPr>
          <a:lstStyle/>
          <a:p>
            <a:pPr algn="ctr">
              <a:lnSpc>
                <a:spcPct val="150000"/>
              </a:lnSpc>
              <a:spcBef>
                <a:spcPts val="600"/>
              </a:spcBef>
              <a:spcAft>
                <a:spcPts val="600"/>
              </a:spcAft>
              <a:buNone/>
            </a:pPr>
            <a:r>
              <a:rPr lang="en-CA" sz="1800" b="1" kern="100" dirty="0">
                <a:solidFill>
                  <a:schemeClr val="accent1">
                    <a:lumMod val="75000"/>
                  </a:schemeClr>
                </a:solidFill>
                <a:effectLst/>
                <a:latin typeface="Brother 1816" pitchFamily="2" charset="0"/>
                <a:ea typeface="Inter Regular" panose="02000503000000020004"/>
                <a:cs typeface="Times New Roman" panose="02020603050405020304" pitchFamily="18" charset="0"/>
              </a:rPr>
              <a:t>“The brands that will thrive in the coming years are the ones that have a purpose beyond profit.”</a:t>
            </a:r>
            <a:br>
              <a:rPr lang="en-CA" sz="2400" kern="100" dirty="0">
                <a:latin typeface="Aptos" panose="020B0004020202020204" pitchFamily="34" charset="0"/>
                <a:ea typeface="Inter Regular" panose="02000503000000020004"/>
                <a:cs typeface="Times New Roman" panose="02020603050405020304" pitchFamily="18" charset="0"/>
              </a:rPr>
            </a:br>
            <a:r>
              <a:rPr lang="en-CA" sz="1600" kern="100" dirty="0">
                <a:latin typeface="Inter Regular" panose="02000503000000020004" pitchFamily="2" charset="0"/>
                <a:ea typeface="Inter Regular" panose="02000503000000020004" pitchFamily="2" charset="0"/>
                <a:cs typeface="Times New Roman" panose="02020603050405020304" pitchFamily="18" charset="0"/>
              </a:rPr>
              <a:t>- </a:t>
            </a:r>
            <a:r>
              <a:rPr lang="en-CA" sz="1600" kern="100" dirty="0">
                <a:solidFill>
                  <a:srgbClr val="34373F"/>
                </a:solidFill>
                <a:effectLst/>
                <a:latin typeface="Inter Regular" panose="02000503000000020004" pitchFamily="2" charset="0"/>
                <a:ea typeface="Inter Regular" panose="02000503000000020004" pitchFamily="2" charset="0"/>
                <a:cs typeface="Times New Roman" panose="02020603050405020304" pitchFamily="18" charset="0"/>
              </a:rPr>
              <a:t>Richard Branson</a:t>
            </a:r>
            <a:endParaRPr lang="en-CA" sz="1400" kern="100" dirty="0">
              <a:solidFill>
                <a:srgbClr val="34373F"/>
              </a:solidFill>
              <a:effectLst/>
              <a:latin typeface="Inter Regular" panose="02000503000000020004" pitchFamily="2" charset="0"/>
              <a:ea typeface="Inter Regular" panose="02000503000000020004" pitchFamily="2" charset="0"/>
              <a:cs typeface="Times New Roman" panose="02020603050405020304" pitchFamily="18" charset="0"/>
            </a:endParaRPr>
          </a:p>
        </p:txBody>
      </p:sp>
    </p:spTree>
    <p:custDataLst>
      <p:custData r:id="rId1"/>
    </p:custDataLst>
    <p:extLst>
      <p:ext uri="{BB962C8B-B14F-4D97-AF65-F5344CB8AC3E}">
        <p14:creationId xmlns:p14="http://schemas.microsoft.com/office/powerpoint/2010/main" val="100590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AFB2-F39F-6F66-9BDD-7B2A286E9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FD166-9883-A20B-5E4C-1FAAA0A32ADE}"/>
              </a:ext>
            </a:extLst>
          </p:cNvPr>
          <p:cNvSpPr>
            <a:spLocks noGrp="1"/>
          </p:cNvSpPr>
          <p:nvPr>
            <p:ph type="title"/>
          </p:nvPr>
        </p:nvSpPr>
        <p:spPr>
          <a:xfrm>
            <a:off x="882121" y="3356766"/>
            <a:ext cx="8405812" cy="1691638"/>
          </a:xfrm>
        </p:spPr>
        <p:txBody>
          <a:bodyPr/>
          <a:lstStyle/>
          <a:p>
            <a:r>
              <a:rPr lang="en-US"/>
              <a:t>What Is </a:t>
            </a:r>
            <a:r>
              <a:rPr lang="en-CA" sz="4400" kern="100">
                <a:solidFill>
                  <a:srgbClr val="1F4DD8"/>
                </a:solidFill>
                <a:effectLst/>
                <a:ea typeface="Inter Regular" panose="02000503000000020004"/>
                <a:cs typeface="Times New Roman (Body CS)"/>
              </a:rPr>
              <a:t>BIG2™</a:t>
            </a:r>
            <a:endParaRPr lang="en-US" i="1"/>
          </a:p>
        </p:txBody>
      </p:sp>
      <p:sp>
        <p:nvSpPr>
          <p:cNvPr id="3" name="Text Placeholder 2">
            <a:extLst>
              <a:ext uri="{FF2B5EF4-FFF2-40B4-BE49-F238E27FC236}">
                <a16:creationId xmlns:a16="http://schemas.microsoft.com/office/drawing/2014/main" id="{25532641-5906-1240-4012-376D8F660D5C}"/>
              </a:ext>
            </a:extLst>
          </p:cNvPr>
          <p:cNvSpPr>
            <a:spLocks noGrp="1"/>
          </p:cNvSpPr>
          <p:nvPr>
            <p:ph type="body" sz="half" idx="2"/>
          </p:nvPr>
        </p:nvSpPr>
        <p:spPr/>
        <p:txBody>
          <a:bodyPr/>
          <a:lstStyle/>
          <a:p>
            <a:r>
              <a:rPr lang="en-CA"/>
              <a:t>THE GOAL OF ALL GOALS</a:t>
            </a:r>
          </a:p>
        </p:txBody>
      </p:sp>
      <p:sp>
        <p:nvSpPr>
          <p:cNvPr id="4" name="Footer Placeholder 3">
            <a:extLst>
              <a:ext uri="{FF2B5EF4-FFF2-40B4-BE49-F238E27FC236}">
                <a16:creationId xmlns:a16="http://schemas.microsoft.com/office/drawing/2014/main" id="{1414835F-39C9-29F5-93F3-973BECBA109F}"/>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7AB40697-5367-0D3B-AC82-021AEB8DE3FF}"/>
              </a:ext>
            </a:extLst>
          </p:cNvPr>
          <p:cNvSpPr>
            <a:spLocks noGrp="1"/>
          </p:cNvSpPr>
          <p:nvPr>
            <p:ph type="sldNum" sz="quarter" idx="12"/>
          </p:nvPr>
        </p:nvSpPr>
        <p:spPr/>
        <p:txBody>
          <a:bodyPr/>
          <a:lstStyle/>
          <a:p>
            <a:fld id="{49AB8BC0-AA3C-41EE-B9C8-C6228E9DCEEA}" type="slidenum">
              <a:rPr lang="en-US" smtClean="0"/>
              <a:t>22</a:t>
            </a:fld>
            <a:endParaRPr lang="en-US"/>
          </a:p>
        </p:txBody>
      </p:sp>
      <p:pic>
        <p:nvPicPr>
          <p:cNvPr id="6" name="Picture 5">
            <a:extLst>
              <a:ext uri="{FF2B5EF4-FFF2-40B4-BE49-F238E27FC236}">
                <a16:creationId xmlns:a16="http://schemas.microsoft.com/office/drawing/2014/main" id="{01ED9454-173F-2CAA-52F8-7AF0063B14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014" y="1709501"/>
            <a:ext cx="3932237" cy="3883903"/>
          </a:xfrm>
          <a:prstGeom prst="rect">
            <a:avLst/>
          </a:prstGeom>
        </p:spPr>
      </p:pic>
    </p:spTree>
    <p:custDataLst>
      <p:custData r:id="rId1"/>
    </p:custDataLst>
    <p:extLst>
      <p:ext uri="{BB962C8B-B14F-4D97-AF65-F5344CB8AC3E}">
        <p14:creationId xmlns:p14="http://schemas.microsoft.com/office/powerpoint/2010/main" val="88722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0FA09-14F0-4455-A187-974C21D7E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2BDFC-18D0-3EF5-C7EF-2F1E6CAE8C35}"/>
              </a:ext>
            </a:extLst>
          </p:cNvPr>
          <p:cNvSpPr>
            <a:spLocks noGrp="1"/>
          </p:cNvSpPr>
          <p:nvPr>
            <p:ph type="title"/>
          </p:nvPr>
        </p:nvSpPr>
        <p:spPr/>
        <p:txBody>
          <a:bodyPr/>
          <a:lstStyle/>
          <a:p>
            <a:r>
              <a:rPr lang="en-CA"/>
              <a:t>Linking narrative to financial impact</a:t>
            </a:r>
          </a:p>
        </p:txBody>
      </p:sp>
      <p:sp>
        <p:nvSpPr>
          <p:cNvPr id="4" name="Footer Placeholder 3">
            <a:extLst>
              <a:ext uri="{FF2B5EF4-FFF2-40B4-BE49-F238E27FC236}">
                <a16:creationId xmlns:a16="http://schemas.microsoft.com/office/drawing/2014/main" id="{4BC3BFA4-9057-0E52-091E-61924F22E2CF}"/>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B8400D32-81FC-DC84-7531-57CC78BD55AE}"/>
              </a:ext>
            </a:extLst>
          </p:cNvPr>
          <p:cNvSpPr>
            <a:spLocks noGrp="1"/>
          </p:cNvSpPr>
          <p:nvPr>
            <p:ph type="sldNum" sz="quarter" idx="12"/>
          </p:nvPr>
        </p:nvSpPr>
        <p:spPr/>
        <p:txBody>
          <a:bodyPr/>
          <a:lstStyle/>
          <a:p>
            <a:fld id="{49AB8BC0-AA3C-41EE-B9C8-C6228E9DCEEA}" type="slidenum">
              <a:rPr lang="en-US" smtClean="0"/>
              <a:t>23</a:t>
            </a:fld>
            <a:endParaRPr lang="en-US"/>
          </a:p>
        </p:txBody>
      </p:sp>
      <p:sp>
        <p:nvSpPr>
          <p:cNvPr id="6" name="Content Placeholder 2">
            <a:extLst>
              <a:ext uri="{FF2B5EF4-FFF2-40B4-BE49-F238E27FC236}">
                <a16:creationId xmlns:a16="http://schemas.microsoft.com/office/drawing/2014/main" id="{859CDE72-449D-753E-031A-4FADE92084B5}"/>
              </a:ext>
            </a:extLst>
          </p:cNvPr>
          <p:cNvSpPr txBox="1">
            <a:spLocks/>
          </p:cNvSpPr>
          <p:nvPr/>
        </p:nvSpPr>
        <p:spPr>
          <a:xfrm>
            <a:off x="2002806" y="2256761"/>
            <a:ext cx="1903816" cy="719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4400" b="1" dirty="0">
                <a:solidFill>
                  <a:schemeClr val="accent1">
                    <a:lumMod val="75000"/>
                  </a:schemeClr>
                </a:solidFill>
                <a:latin typeface="+mj-lt"/>
                <a:ea typeface="Inter Regular"/>
                <a:cs typeface="Times New Roman" panose="02020603050405020304" pitchFamily="18" charset="0"/>
              </a:rPr>
              <a:t>BIG2</a:t>
            </a:r>
            <a:r>
              <a:rPr lang="en-CA" sz="4400" dirty="0">
                <a:solidFill>
                  <a:schemeClr val="accent1">
                    <a:lumMod val="75000"/>
                  </a:schemeClr>
                </a:solidFill>
                <a:latin typeface="+mj-lt"/>
                <a:ea typeface="Inter Regular"/>
                <a:cs typeface="Times New Roman" panose="02020603050405020304" pitchFamily="18" charset="0"/>
              </a:rPr>
              <a:t>™</a:t>
            </a:r>
            <a:endParaRPr lang="en-CA" dirty="0">
              <a:solidFill>
                <a:schemeClr val="accent1">
                  <a:lumMod val="75000"/>
                </a:schemeClr>
              </a:solidFill>
              <a:latin typeface="+mj-lt"/>
            </a:endParaRPr>
          </a:p>
        </p:txBody>
      </p:sp>
      <p:sp>
        <p:nvSpPr>
          <p:cNvPr id="7" name="Content Placeholder 2">
            <a:extLst>
              <a:ext uri="{FF2B5EF4-FFF2-40B4-BE49-F238E27FC236}">
                <a16:creationId xmlns:a16="http://schemas.microsoft.com/office/drawing/2014/main" id="{6B7A6C37-0C8C-C3F1-1914-0420DC97EFE6}"/>
              </a:ext>
            </a:extLst>
          </p:cNvPr>
          <p:cNvSpPr txBox="1">
            <a:spLocks/>
          </p:cNvSpPr>
          <p:nvPr/>
        </p:nvSpPr>
        <p:spPr>
          <a:xfrm>
            <a:off x="4038600" y="2497812"/>
            <a:ext cx="671191" cy="4118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i="1">
                <a:latin typeface="+mj-lt"/>
                <a:ea typeface="Inter Regular"/>
                <a:cs typeface="Times New Roman" panose="02020603050405020304" pitchFamily="18" charset="0"/>
              </a:rPr>
              <a:t>n.</a:t>
            </a:r>
            <a:endParaRPr lang="en-CA" sz="1600" i="1">
              <a:latin typeface="+mj-lt"/>
            </a:endParaRPr>
          </a:p>
        </p:txBody>
      </p:sp>
      <p:sp>
        <p:nvSpPr>
          <p:cNvPr id="10" name="TextBox 9">
            <a:extLst>
              <a:ext uri="{FF2B5EF4-FFF2-40B4-BE49-F238E27FC236}">
                <a16:creationId xmlns:a16="http://schemas.microsoft.com/office/drawing/2014/main" id="{FC46E2BA-1BE6-0219-7070-EBD1FB0D9461}"/>
              </a:ext>
            </a:extLst>
          </p:cNvPr>
          <p:cNvSpPr txBox="1"/>
          <p:nvPr/>
        </p:nvSpPr>
        <p:spPr>
          <a:xfrm>
            <a:off x="5233460" y="2432152"/>
            <a:ext cx="6120339" cy="2585323"/>
          </a:xfrm>
          <a:prstGeom prst="rect">
            <a:avLst/>
          </a:prstGeom>
          <a:noFill/>
        </p:spPr>
        <p:txBody>
          <a:bodyPr wrap="square">
            <a:spAutoFit/>
          </a:bodyPr>
          <a:lstStyle/>
          <a:p>
            <a:r>
              <a:rPr lang="en-CA" sz="1800" kern="100">
                <a:effectLst/>
                <a:latin typeface="Inter bold" panose="02000503000000020004" pitchFamily="2" charset="0"/>
                <a:ea typeface="Inter bold" panose="02000503000000020004" pitchFamily="2" charset="0"/>
                <a:cs typeface="Times New Roman" panose="02020603050405020304" pitchFamily="18" charset="0"/>
              </a:rPr>
              <a:t>Big Impact Goal x2.</a:t>
            </a:r>
            <a:br>
              <a:rPr lang="en-CA" sz="1800" kern="100">
                <a:effectLst/>
                <a:latin typeface="Inter Regular" panose="02000503000000020004" pitchFamily="2" charset="0"/>
                <a:ea typeface="Inter Regular" panose="02000503000000020004" pitchFamily="2" charset="0"/>
                <a:cs typeface="Times New Roman" panose="02020603050405020304" pitchFamily="18" charset="0"/>
              </a:rPr>
            </a:br>
            <a:endParaRPr lang="en-CA" sz="1800" kern="100">
              <a:effectLst/>
              <a:latin typeface="Inter Regular" panose="02000503000000020004" pitchFamily="2" charset="0"/>
              <a:ea typeface="Inter Regular" panose="02000503000000020004" pitchFamily="2" charset="0"/>
              <a:cs typeface="Times New Roman" panose="02020603050405020304" pitchFamily="18" charset="0"/>
            </a:endParaRPr>
          </a:p>
          <a:p>
            <a:r>
              <a:rPr lang="en-CA" sz="1800" kern="100">
                <a:effectLst/>
                <a:latin typeface="Inter Regular" panose="02000503000000020004" pitchFamily="2" charset="0"/>
                <a:ea typeface="Inter Regular" panose="02000503000000020004" pitchFamily="2" charset="0"/>
                <a:cs typeface="Times New Roman" panose="02020603050405020304" pitchFamily="18" charset="0"/>
              </a:rPr>
              <a:t>a strategic framework that empowers business to achieve extraordinary impact, resulting in exceptional financial performance.</a:t>
            </a:r>
          </a:p>
          <a:p>
            <a:endParaRPr lang="en-CA" kern="100">
              <a:latin typeface="Inter Regular" panose="02000503000000020004" pitchFamily="2" charset="0"/>
              <a:ea typeface="Inter Regular" panose="02000503000000020004" pitchFamily="2" charset="0"/>
              <a:cs typeface="Times New Roman" panose="02020603050405020304" pitchFamily="18" charset="0"/>
            </a:endParaRPr>
          </a:p>
          <a:p>
            <a:r>
              <a:rPr lang="en-CA" sz="1800" kern="100">
                <a:effectLst/>
                <a:latin typeface="Inter Regular" panose="02000503000000020004" pitchFamily="2" charset="0"/>
                <a:ea typeface="Inter Regular" panose="02000503000000020004" pitchFamily="2" charset="0"/>
                <a:cs typeface="Times New Roman" panose="02020603050405020304" pitchFamily="18" charset="0"/>
              </a:rPr>
              <a:t>a dual-pronged approach that </a:t>
            </a:r>
            <a:r>
              <a:rPr lang="en-CA" kern="100">
                <a:latin typeface="Inter Regular" panose="02000503000000020004" pitchFamily="2" charset="0"/>
                <a:ea typeface="Inter Regular" panose="02000503000000020004" pitchFamily="2" charset="0"/>
                <a:cs typeface="Times New Roman" panose="02020603050405020304" pitchFamily="18" charset="0"/>
              </a:rPr>
              <a:t>transforms vision and purpose into measurable, achievable impact and financial outcomes.</a:t>
            </a:r>
            <a:endParaRPr lang="en-CA" sz="1800" kern="100">
              <a:effectLst/>
              <a:latin typeface="Inter Regular" panose="02000503000000020004" pitchFamily="2" charset="0"/>
              <a:ea typeface="Inter Regular" panose="02000503000000020004" pitchFamily="2" charset="0"/>
              <a:cs typeface="Times New Roman" panose="02020603050405020304" pitchFamily="18" charset="0"/>
            </a:endParaRPr>
          </a:p>
        </p:txBody>
      </p:sp>
    </p:spTree>
    <p:custDataLst>
      <p:custData r:id="rId1"/>
    </p:custDataLst>
    <p:extLst>
      <p:ext uri="{BB962C8B-B14F-4D97-AF65-F5344CB8AC3E}">
        <p14:creationId xmlns:p14="http://schemas.microsoft.com/office/powerpoint/2010/main" val="415965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1109-422B-9672-56BD-A2F50817D332}"/>
              </a:ext>
            </a:extLst>
          </p:cNvPr>
          <p:cNvSpPr>
            <a:spLocks noGrp="1"/>
          </p:cNvSpPr>
          <p:nvPr>
            <p:ph type="title"/>
          </p:nvPr>
        </p:nvSpPr>
        <p:spPr/>
        <p:txBody>
          <a:bodyPr/>
          <a:lstStyle/>
          <a:p>
            <a:r>
              <a:rPr lang="en-CA" dirty="0"/>
              <a:t>Building your </a:t>
            </a:r>
            <a:r>
              <a:rPr lang="en-US" dirty="0"/>
              <a:t>BIG2</a:t>
            </a:r>
            <a:r>
              <a:rPr lang="en-CA" sz="3600" dirty="0">
                <a:effectLst/>
                <a:latin typeface="Aptos" panose="020B0004020202020204" pitchFamily="34" charset="0"/>
                <a:ea typeface="Inter Regular" panose="02000503000000020004" pitchFamily="2" charset="0"/>
                <a:cs typeface="Times New Roman" panose="02020603050405020304" pitchFamily="18" charset="0"/>
              </a:rPr>
              <a:t>™</a:t>
            </a:r>
            <a:endParaRPr lang="en-CA" dirty="0"/>
          </a:p>
        </p:txBody>
      </p:sp>
      <p:sp>
        <p:nvSpPr>
          <p:cNvPr id="4" name="Footer Placeholder 3">
            <a:extLst>
              <a:ext uri="{FF2B5EF4-FFF2-40B4-BE49-F238E27FC236}">
                <a16:creationId xmlns:a16="http://schemas.microsoft.com/office/drawing/2014/main" id="{ADDD2C78-4935-9295-8D37-734864083B38}"/>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5BD0BCCC-7E5A-9F2A-453F-E5024B98093F}"/>
              </a:ext>
            </a:extLst>
          </p:cNvPr>
          <p:cNvSpPr>
            <a:spLocks noGrp="1"/>
          </p:cNvSpPr>
          <p:nvPr>
            <p:ph type="sldNum" sz="quarter" idx="12"/>
          </p:nvPr>
        </p:nvSpPr>
        <p:spPr/>
        <p:txBody>
          <a:bodyPr/>
          <a:lstStyle/>
          <a:p>
            <a:fld id="{49AB8BC0-AA3C-41EE-B9C8-C6228E9DCEEA}" type="slidenum">
              <a:rPr lang="en-US" smtClean="0"/>
              <a:t>24</a:t>
            </a:fld>
            <a:endParaRPr lang="en-US"/>
          </a:p>
        </p:txBody>
      </p:sp>
      <p:pic>
        <p:nvPicPr>
          <p:cNvPr id="11" name="Picture 10">
            <a:extLst>
              <a:ext uri="{FF2B5EF4-FFF2-40B4-BE49-F238E27FC236}">
                <a16:creationId xmlns:a16="http://schemas.microsoft.com/office/drawing/2014/main" id="{7308E9FB-05CC-D5E5-ECCF-BB90FD94B388}"/>
              </a:ext>
            </a:extLst>
          </p:cNvPr>
          <p:cNvPicPr>
            <a:picLocks noChangeAspect="1"/>
          </p:cNvPicPr>
          <p:nvPr/>
        </p:nvPicPr>
        <p:blipFill>
          <a:blip r:embed="rId4">
            <a:extLst>
              <a:ext uri="{28A0092B-C50C-407E-A947-70E740481C1C}">
                <a14:useLocalDpi xmlns:a14="http://schemas.microsoft.com/office/drawing/2010/main" val="0"/>
              </a:ext>
            </a:extLst>
          </a:blip>
          <a:srcRect t="1742" b="16648"/>
          <a:stretch/>
        </p:blipFill>
        <p:spPr>
          <a:xfrm>
            <a:off x="2006286" y="925797"/>
            <a:ext cx="8179428" cy="5006405"/>
          </a:xfrm>
          <a:prstGeom prst="rect">
            <a:avLst/>
          </a:prstGeom>
        </p:spPr>
      </p:pic>
      <p:sp>
        <p:nvSpPr>
          <p:cNvPr id="6" name="TextBox 5">
            <a:extLst>
              <a:ext uri="{FF2B5EF4-FFF2-40B4-BE49-F238E27FC236}">
                <a16:creationId xmlns:a16="http://schemas.microsoft.com/office/drawing/2014/main" id="{B52D36BB-38D3-72E6-21FB-EE62CCAEE2C8}"/>
              </a:ext>
            </a:extLst>
          </p:cNvPr>
          <p:cNvSpPr txBox="1"/>
          <p:nvPr/>
        </p:nvSpPr>
        <p:spPr>
          <a:xfrm>
            <a:off x="9266829" y="2831490"/>
            <a:ext cx="382137" cy="369332"/>
          </a:xfrm>
          <a:prstGeom prst="rect">
            <a:avLst/>
          </a:prstGeom>
          <a:noFill/>
        </p:spPr>
        <p:txBody>
          <a:bodyPr wrap="square" rtlCol="0">
            <a:spAutoFit/>
          </a:bodyPr>
          <a:lstStyle/>
          <a:p>
            <a:r>
              <a:rPr lang="en-US" b="1">
                <a:solidFill>
                  <a:srgbClr val="D9F1F4"/>
                </a:solidFill>
              </a:rPr>
              <a:t>™</a:t>
            </a:r>
          </a:p>
        </p:txBody>
      </p:sp>
    </p:spTree>
    <p:custDataLst>
      <p:custData r:id="rId1"/>
    </p:custDataLst>
    <p:extLst>
      <p:ext uri="{BB962C8B-B14F-4D97-AF65-F5344CB8AC3E}">
        <p14:creationId xmlns:p14="http://schemas.microsoft.com/office/powerpoint/2010/main" val="4907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946D-3503-6DE5-781D-71EE00A00A13}"/>
              </a:ext>
            </a:extLst>
          </p:cNvPr>
          <p:cNvSpPr>
            <a:spLocks noGrp="1"/>
          </p:cNvSpPr>
          <p:nvPr>
            <p:ph type="title"/>
          </p:nvPr>
        </p:nvSpPr>
        <p:spPr/>
        <p:txBody>
          <a:bodyPr/>
          <a:lstStyle/>
          <a:p>
            <a:r>
              <a:rPr lang="en-US"/>
              <a:t>BIG2</a:t>
            </a:r>
            <a:r>
              <a:rPr lang="en-CA" sz="3600">
                <a:effectLst/>
                <a:latin typeface="Aptos" panose="020B0004020202020204" pitchFamily="34" charset="0"/>
                <a:ea typeface="Inter Regular" panose="02000503000000020004" pitchFamily="2" charset="0"/>
                <a:cs typeface="Times New Roman" panose="02020603050405020304" pitchFamily="18" charset="0"/>
              </a:rPr>
              <a:t>™ </a:t>
            </a:r>
            <a:r>
              <a:rPr lang="en-CA" sz="3600">
                <a:effectLst/>
                <a:ea typeface="Inter Regular" panose="02000503000000020004" pitchFamily="2" charset="0"/>
                <a:cs typeface="Times New Roman" panose="02020603050405020304" pitchFamily="18" charset="0"/>
              </a:rPr>
              <a:t>Framework</a:t>
            </a:r>
            <a:endParaRPr lang="en-US"/>
          </a:p>
        </p:txBody>
      </p:sp>
      <p:sp>
        <p:nvSpPr>
          <p:cNvPr id="4" name="Footer Placeholder 3">
            <a:extLst>
              <a:ext uri="{FF2B5EF4-FFF2-40B4-BE49-F238E27FC236}">
                <a16:creationId xmlns:a16="http://schemas.microsoft.com/office/drawing/2014/main" id="{FEC38D30-49C3-5FCD-1F19-7C094981AAE2}"/>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90523841-9074-90C9-2188-501D87D7DE5A}"/>
              </a:ext>
            </a:extLst>
          </p:cNvPr>
          <p:cNvSpPr>
            <a:spLocks noGrp="1"/>
          </p:cNvSpPr>
          <p:nvPr>
            <p:ph type="sldNum" sz="quarter" idx="12"/>
          </p:nvPr>
        </p:nvSpPr>
        <p:spPr/>
        <p:txBody>
          <a:bodyPr/>
          <a:lstStyle/>
          <a:p>
            <a:fld id="{49AB8BC0-AA3C-41EE-B9C8-C6228E9DCEEA}" type="slidenum">
              <a:rPr lang="en-US" smtClean="0"/>
              <a:t>25</a:t>
            </a:fld>
            <a:endParaRPr lang="en-US"/>
          </a:p>
        </p:txBody>
      </p:sp>
      <p:graphicFrame>
        <p:nvGraphicFramePr>
          <p:cNvPr id="10" name="Table 9">
            <a:extLst>
              <a:ext uri="{FF2B5EF4-FFF2-40B4-BE49-F238E27FC236}">
                <a16:creationId xmlns:a16="http://schemas.microsoft.com/office/drawing/2014/main" id="{7083B9AC-9A53-2BB2-C07E-5F4385E2CD74}"/>
              </a:ext>
            </a:extLst>
          </p:cNvPr>
          <p:cNvGraphicFramePr>
            <a:graphicFrameLocks noGrp="1"/>
          </p:cNvGraphicFramePr>
          <p:nvPr>
            <p:extLst>
              <p:ext uri="{D42A27DB-BD31-4B8C-83A1-F6EECF244321}">
                <p14:modId xmlns:p14="http://schemas.microsoft.com/office/powerpoint/2010/main" val="3806092135"/>
              </p:ext>
            </p:extLst>
          </p:nvPr>
        </p:nvGraphicFramePr>
        <p:xfrm>
          <a:off x="1340828" y="3273672"/>
          <a:ext cx="9689922" cy="1639618"/>
        </p:xfrm>
        <a:graphic>
          <a:graphicData uri="http://schemas.openxmlformats.org/drawingml/2006/table">
            <a:tbl>
              <a:tblPr firstRow="1" bandRow="1">
                <a:tableStyleId>{5C22544A-7EE6-4342-B048-85BDC9FD1C3A}</a:tableStyleId>
              </a:tblPr>
              <a:tblGrid>
                <a:gridCol w="494732">
                  <a:extLst>
                    <a:ext uri="{9D8B030D-6E8A-4147-A177-3AD203B41FA5}">
                      <a16:colId xmlns:a16="http://schemas.microsoft.com/office/drawing/2014/main" val="508788635"/>
                    </a:ext>
                  </a:extLst>
                </a:gridCol>
                <a:gridCol w="4350229">
                  <a:extLst>
                    <a:ext uri="{9D8B030D-6E8A-4147-A177-3AD203B41FA5}">
                      <a16:colId xmlns:a16="http://schemas.microsoft.com/office/drawing/2014/main" val="1057605485"/>
                    </a:ext>
                  </a:extLst>
                </a:gridCol>
                <a:gridCol w="532263">
                  <a:extLst>
                    <a:ext uri="{9D8B030D-6E8A-4147-A177-3AD203B41FA5}">
                      <a16:colId xmlns:a16="http://schemas.microsoft.com/office/drawing/2014/main" val="4277224388"/>
                    </a:ext>
                  </a:extLst>
                </a:gridCol>
                <a:gridCol w="4312698">
                  <a:extLst>
                    <a:ext uri="{9D8B030D-6E8A-4147-A177-3AD203B41FA5}">
                      <a16:colId xmlns:a16="http://schemas.microsoft.com/office/drawing/2014/main" val="3265701219"/>
                    </a:ext>
                  </a:extLst>
                </a:gridCol>
              </a:tblGrid>
              <a:tr h="1639618">
                <a:tc>
                  <a:txBody>
                    <a:bodyPr/>
                    <a:lstStyle/>
                    <a:p>
                      <a:pPr marL="0" marR="0" algn="ctr">
                        <a:lnSpc>
                          <a:spcPct val="114000"/>
                        </a:lnSpc>
                        <a:spcBef>
                          <a:spcPts val="300"/>
                        </a:spcBef>
                        <a:spcAft>
                          <a:spcPts val="300"/>
                        </a:spcAft>
                        <a:buNone/>
                      </a:pPr>
                      <a:r>
                        <a:rPr lang="en-GB" sz="2400" kern="100">
                          <a:solidFill>
                            <a:srgbClr val="0036DA"/>
                          </a:solidFill>
                          <a:effectLst/>
                          <a:latin typeface="Tiempos Fine Semibold" panose="02020703060303060403" pitchFamily="18" charset="0"/>
                          <a:ea typeface="Inter Regular" panose="02000503000000020004" pitchFamily="2" charset="0"/>
                          <a:cs typeface="Times New Roman" panose="02020603050405020304" pitchFamily="18" charset="0"/>
                        </a:rPr>
                        <a:t>1</a:t>
                      </a:r>
                      <a:endParaRPr lang="en-US" sz="1600" kern="100">
                        <a:effectLst/>
                        <a:latin typeface="Aptos" panose="020B0004020202020204" pitchFamily="34" charset="0"/>
                        <a:ea typeface="Inter Regular" panose="02000503000000020004" pitchFamily="2" charset="0"/>
                        <a:cs typeface="Times New Roman" panose="02020603050405020304" pitchFamily="18" charset="0"/>
                      </a:endParaRPr>
                    </a:p>
                  </a:txBody>
                  <a:tcPr marL="68580" marR="137160" marT="71755" marB="7175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18000"/>
                        </a:lnSpc>
                        <a:spcBef>
                          <a:spcPts val="600"/>
                        </a:spcBef>
                        <a:spcAft>
                          <a:spcPts val="600"/>
                        </a:spcAft>
                        <a:buNone/>
                      </a:pPr>
                      <a:r>
                        <a:rPr lang="en-CA" sz="1800" b="1" kern="1200" dirty="0">
                          <a:solidFill>
                            <a:schemeClr val="tx1">
                              <a:lumMod val="50000"/>
                            </a:schemeClr>
                          </a:solidFill>
                          <a:effectLst/>
                          <a:latin typeface="+mn-lt"/>
                          <a:ea typeface="+mn-ea"/>
                          <a:cs typeface="+mn-cs"/>
                        </a:rPr>
                        <a:t>The first BIG captures the impact, </a:t>
                      </a:r>
                      <a:r>
                        <a:rPr lang="en-CA" sz="1800" b="0" kern="1200" dirty="0">
                          <a:solidFill>
                            <a:schemeClr val="tx1">
                              <a:lumMod val="50000"/>
                            </a:schemeClr>
                          </a:solidFill>
                          <a:effectLst/>
                          <a:latin typeface="+mn-lt"/>
                          <a:ea typeface="+mn-ea"/>
                          <a:cs typeface="+mn-cs"/>
                        </a:rPr>
                        <a:t>describing how [Company] will positively impact the communities or ecosystems in which it operates. </a:t>
                      </a:r>
                      <a:endParaRPr lang="en-US" sz="2000" b="0" kern="100" dirty="0">
                        <a:solidFill>
                          <a:schemeClr val="tx1">
                            <a:lumMod val="50000"/>
                          </a:schemeClr>
                        </a:solidFill>
                        <a:effectLst/>
                        <a:latin typeface="+mn-lt"/>
                        <a:ea typeface="Inter Regular" panose="02000503000000020004" pitchFamily="2" charset="0"/>
                        <a:cs typeface="Times New Roman" panose="02020603050405020304" pitchFamily="18" charset="0"/>
                      </a:endParaRPr>
                    </a:p>
                  </a:txBody>
                  <a:tcPr marL="68580" marR="137160" marT="71755" marB="7175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4000"/>
                        </a:lnSpc>
                        <a:spcBef>
                          <a:spcPts val="600"/>
                        </a:spcBef>
                        <a:spcAft>
                          <a:spcPts val="600"/>
                        </a:spcAft>
                        <a:buNone/>
                      </a:pPr>
                      <a:r>
                        <a:rPr lang="en-GB" sz="2400" kern="100">
                          <a:solidFill>
                            <a:srgbClr val="0036DA"/>
                          </a:solidFill>
                          <a:effectLst/>
                          <a:latin typeface="Tiempos Fine Semibold" panose="02020703060303060403" pitchFamily="18" charset="0"/>
                          <a:ea typeface="Inter Regular" panose="02000503000000020004" pitchFamily="2" charset="0"/>
                          <a:cs typeface="Times New Roman" panose="02020603050405020304" pitchFamily="18" charset="0"/>
                        </a:rPr>
                        <a:t>2</a:t>
                      </a:r>
                      <a:endParaRPr lang="en-US" sz="2000" kern="100">
                        <a:effectLst/>
                        <a:latin typeface="Aptos" panose="020B0004020202020204" pitchFamily="34" charset="0"/>
                        <a:ea typeface="Inter Regular" panose="02000503000000020004" pitchFamily="2" charset="0"/>
                        <a:cs typeface="Times New Roman" panose="02020603050405020304" pitchFamily="18" charset="0"/>
                      </a:endParaRPr>
                    </a:p>
                  </a:txBody>
                  <a:tcPr marL="68580" marR="137160" marT="71755" marB="7175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18000"/>
                        </a:lnSpc>
                        <a:spcBef>
                          <a:spcPts val="600"/>
                        </a:spcBef>
                        <a:spcAft>
                          <a:spcPts val="600"/>
                        </a:spcAft>
                        <a:buNone/>
                      </a:pPr>
                      <a:r>
                        <a:rPr lang="en-CA" sz="1800" b="1" kern="1200" dirty="0">
                          <a:solidFill>
                            <a:schemeClr val="tx1">
                              <a:lumMod val="50000"/>
                            </a:schemeClr>
                          </a:solidFill>
                          <a:effectLst/>
                          <a:latin typeface="+mn-lt"/>
                          <a:ea typeface="+mn-ea"/>
                          <a:cs typeface="+mn-cs"/>
                        </a:rPr>
                        <a:t>The second BIG captures the financial outcomes, </a:t>
                      </a:r>
                      <a:r>
                        <a:rPr lang="en-CA" sz="1800" b="0" kern="1200" dirty="0">
                          <a:solidFill>
                            <a:schemeClr val="tx1">
                              <a:lumMod val="50000"/>
                            </a:schemeClr>
                          </a:solidFill>
                          <a:effectLst/>
                          <a:latin typeface="+mn-lt"/>
                          <a:ea typeface="+mn-ea"/>
                          <a:cs typeface="+mn-cs"/>
                        </a:rPr>
                        <a:t>describing how [Company]’s impacts will translate into strong economic outcomes. </a:t>
                      </a:r>
                      <a:endParaRPr lang="en-US" sz="2000" b="0" kern="100" dirty="0">
                        <a:solidFill>
                          <a:schemeClr val="tx1">
                            <a:lumMod val="50000"/>
                          </a:schemeClr>
                        </a:solidFill>
                        <a:effectLst/>
                        <a:latin typeface="+mn-lt"/>
                        <a:ea typeface="Inter Regular" panose="02000503000000020004" pitchFamily="2" charset="0"/>
                        <a:cs typeface="Times New Roman" panose="02020603050405020304" pitchFamily="18" charset="0"/>
                      </a:endParaRPr>
                    </a:p>
                  </a:txBody>
                  <a:tcPr marL="68580" marR="137160" marT="71755" marB="71755">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5423147"/>
                  </a:ext>
                </a:extLst>
              </a:tr>
            </a:tbl>
          </a:graphicData>
        </a:graphic>
      </p:graphicFrame>
      <p:sp>
        <p:nvSpPr>
          <p:cNvPr id="12" name="TextBox 11">
            <a:extLst>
              <a:ext uri="{FF2B5EF4-FFF2-40B4-BE49-F238E27FC236}">
                <a16:creationId xmlns:a16="http://schemas.microsoft.com/office/drawing/2014/main" id="{485AF68F-6739-BFEF-4FC8-957D76EF2249}"/>
              </a:ext>
            </a:extLst>
          </p:cNvPr>
          <p:cNvSpPr txBox="1"/>
          <p:nvPr/>
        </p:nvSpPr>
        <p:spPr>
          <a:xfrm>
            <a:off x="1873205" y="2022335"/>
            <a:ext cx="8672875" cy="830997"/>
          </a:xfrm>
          <a:prstGeom prst="rect">
            <a:avLst/>
          </a:prstGeom>
          <a:noFill/>
        </p:spPr>
        <p:txBody>
          <a:bodyPr wrap="square">
            <a:spAutoFit/>
          </a:bodyPr>
          <a:lstStyle/>
          <a:p>
            <a:r>
              <a:rPr lang="en-CA" sz="2400" dirty="0">
                <a:effectLst/>
                <a:ea typeface="Inter Regular" panose="02000503000000020004" pitchFamily="2" charset="0"/>
                <a:cs typeface="Times New Roman" panose="02020603050405020304" pitchFamily="18" charset="0"/>
              </a:rPr>
              <a:t>BIG2™ (Big Impact Goal x2) has two distinct, but related and complementary declarations, supported by evidence: </a:t>
            </a:r>
            <a:endParaRPr lang="en-US" sz="2400" dirty="0"/>
          </a:p>
        </p:txBody>
      </p:sp>
    </p:spTree>
    <p:custDataLst>
      <p:custData r:id="rId1"/>
    </p:custDataLst>
    <p:extLst>
      <p:ext uri="{BB962C8B-B14F-4D97-AF65-F5344CB8AC3E}">
        <p14:creationId xmlns:p14="http://schemas.microsoft.com/office/powerpoint/2010/main" val="318541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BE09-9231-8095-715E-3C720BBBA9F6}"/>
              </a:ext>
            </a:extLst>
          </p:cNvPr>
          <p:cNvSpPr>
            <a:spLocks noGrp="1"/>
          </p:cNvSpPr>
          <p:nvPr>
            <p:ph type="title"/>
          </p:nvPr>
        </p:nvSpPr>
        <p:spPr/>
        <p:txBody>
          <a:bodyPr>
            <a:normAutofit/>
          </a:bodyPr>
          <a:lstStyle/>
          <a:p>
            <a:r>
              <a:rPr lang="en-CA" dirty="0"/>
              <a:t>Case study: Impact in Oil &amp; Gas</a:t>
            </a:r>
          </a:p>
        </p:txBody>
      </p:sp>
      <p:sp>
        <p:nvSpPr>
          <p:cNvPr id="5" name="Slide Number Placeholder 4">
            <a:extLst>
              <a:ext uri="{FF2B5EF4-FFF2-40B4-BE49-F238E27FC236}">
                <a16:creationId xmlns:a16="http://schemas.microsoft.com/office/drawing/2014/main" id="{8F4611C6-FE39-BF29-D4CE-516E056998E7}"/>
              </a:ext>
            </a:extLst>
          </p:cNvPr>
          <p:cNvSpPr>
            <a:spLocks noGrp="1"/>
          </p:cNvSpPr>
          <p:nvPr>
            <p:ph type="sldNum" sz="quarter" idx="12"/>
          </p:nvPr>
        </p:nvSpPr>
        <p:spPr/>
        <p:txBody>
          <a:bodyPr/>
          <a:lstStyle/>
          <a:p>
            <a:fld id="{49AB8BC0-AA3C-41EE-B9C8-C6228E9DCEEA}" type="slidenum">
              <a:rPr lang="en-US" smtClean="0"/>
              <a:t>26</a:t>
            </a:fld>
            <a:endParaRPr lang="en-US"/>
          </a:p>
        </p:txBody>
      </p:sp>
      <p:sp>
        <p:nvSpPr>
          <p:cNvPr id="7" name="TextBox 6">
            <a:extLst>
              <a:ext uri="{FF2B5EF4-FFF2-40B4-BE49-F238E27FC236}">
                <a16:creationId xmlns:a16="http://schemas.microsoft.com/office/drawing/2014/main" id="{06DBFDD3-35DE-FB88-FEC0-87CBB57D6DDF}"/>
              </a:ext>
            </a:extLst>
          </p:cNvPr>
          <p:cNvSpPr txBox="1"/>
          <p:nvPr/>
        </p:nvSpPr>
        <p:spPr>
          <a:xfrm>
            <a:off x="1202657" y="5351756"/>
            <a:ext cx="9795195" cy="644728"/>
          </a:xfrm>
          <a:prstGeom prst="rect">
            <a:avLst/>
          </a:prstGeom>
          <a:noFill/>
        </p:spPr>
        <p:txBody>
          <a:bodyPr wrap="square">
            <a:spAutoFit/>
          </a:bodyPr>
          <a:lstStyle/>
          <a:p>
            <a:pPr>
              <a:lnSpc>
                <a:spcPct val="115000"/>
              </a:lnSpc>
            </a:pPr>
            <a:r>
              <a:rPr lang="en-US" sz="1600" dirty="0" err="1">
                <a:solidFill>
                  <a:srgbClr val="000000"/>
                </a:solidFill>
                <a:latin typeface="Aptos" panose="020B0004020202020204" pitchFamily="34" charset="0"/>
              </a:rPr>
              <a:t>ClearSky</a:t>
            </a:r>
            <a:r>
              <a:rPr lang="en-US" sz="1600" dirty="0">
                <a:solidFill>
                  <a:srgbClr val="000000"/>
                </a:solidFill>
                <a:latin typeface="Aptos" panose="020B0004020202020204" pitchFamily="34" charset="0"/>
              </a:rPr>
              <a:t> will enable emissions reductions and job creation in aviation and transportation by displacing traditional fuel, while concurrently creating a new market for natural gas. </a:t>
            </a:r>
            <a:endParaRPr lang="en-CA" sz="1600" dirty="0">
              <a:solidFill>
                <a:srgbClr val="000000"/>
              </a:solidFill>
              <a:latin typeface="Aptos" panose="020B0004020202020204" pitchFamily="34" charset="0"/>
            </a:endParaRPr>
          </a:p>
        </p:txBody>
      </p:sp>
      <p:sp>
        <p:nvSpPr>
          <p:cNvPr id="8" name="TextBox 7">
            <a:extLst>
              <a:ext uri="{FF2B5EF4-FFF2-40B4-BE49-F238E27FC236}">
                <a16:creationId xmlns:a16="http://schemas.microsoft.com/office/drawing/2014/main" id="{CF89A69F-5A87-150C-ACEA-F56679AC5F35}"/>
              </a:ext>
            </a:extLst>
          </p:cNvPr>
          <p:cNvSpPr txBox="1"/>
          <p:nvPr/>
        </p:nvSpPr>
        <p:spPr>
          <a:xfrm>
            <a:off x="1340828" y="1461144"/>
            <a:ext cx="3070553" cy="646331"/>
          </a:xfrm>
          <a:prstGeom prst="rect">
            <a:avLst/>
          </a:prstGeom>
          <a:noFill/>
        </p:spPr>
        <p:txBody>
          <a:bodyPr wrap="square" rtlCol="0">
            <a:spAutoFit/>
          </a:bodyPr>
          <a:lstStyle/>
          <a:p>
            <a:pPr algn="ctr"/>
            <a:r>
              <a:rPr lang="en-US" b="1" dirty="0">
                <a:solidFill>
                  <a:srgbClr val="000000"/>
                </a:solidFill>
                <a:latin typeface="Aptos" panose="020B0004020202020204" pitchFamily="34" charset="0"/>
              </a:rPr>
              <a:t>Traditional O&amp;G Companies are inherently the SAME</a:t>
            </a:r>
          </a:p>
        </p:txBody>
      </p:sp>
      <p:sp>
        <p:nvSpPr>
          <p:cNvPr id="9" name="TextBox 8">
            <a:extLst>
              <a:ext uri="{FF2B5EF4-FFF2-40B4-BE49-F238E27FC236}">
                <a16:creationId xmlns:a16="http://schemas.microsoft.com/office/drawing/2014/main" id="{53CEC475-350E-7BE3-C5EC-1D4258F241FB}"/>
              </a:ext>
            </a:extLst>
          </p:cNvPr>
          <p:cNvSpPr txBox="1"/>
          <p:nvPr/>
        </p:nvSpPr>
        <p:spPr>
          <a:xfrm>
            <a:off x="8019729" y="1153088"/>
            <a:ext cx="2574744" cy="369332"/>
          </a:xfrm>
          <a:prstGeom prst="rect">
            <a:avLst/>
          </a:prstGeom>
          <a:noFill/>
        </p:spPr>
        <p:txBody>
          <a:bodyPr wrap="none" rtlCol="0">
            <a:spAutoFit/>
          </a:bodyPr>
          <a:lstStyle/>
          <a:p>
            <a:r>
              <a:rPr lang="en-US" i="1" dirty="0">
                <a:solidFill>
                  <a:srgbClr val="000000"/>
                </a:solidFill>
                <a:latin typeface="Aptos" panose="020B0004020202020204" pitchFamily="34" charset="0"/>
              </a:rPr>
              <a:t>“We have the best land”</a:t>
            </a:r>
          </a:p>
        </p:txBody>
      </p:sp>
      <p:sp>
        <p:nvSpPr>
          <p:cNvPr id="10" name="TextBox 9">
            <a:extLst>
              <a:ext uri="{FF2B5EF4-FFF2-40B4-BE49-F238E27FC236}">
                <a16:creationId xmlns:a16="http://schemas.microsoft.com/office/drawing/2014/main" id="{DFF80656-04D0-94A4-B6B7-AD50C1FCE24E}"/>
              </a:ext>
            </a:extLst>
          </p:cNvPr>
          <p:cNvSpPr txBox="1"/>
          <p:nvPr/>
        </p:nvSpPr>
        <p:spPr>
          <a:xfrm>
            <a:off x="8019729" y="1615471"/>
            <a:ext cx="3469476" cy="369332"/>
          </a:xfrm>
          <a:prstGeom prst="rect">
            <a:avLst/>
          </a:prstGeom>
          <a:noFill/>
        </p:spPr>
        <p:txBody>
          <a:bodyPr wrap="none" rtlCol="0">
            <a:spAutoFit/>
          </a:bodyPr>
          <a:lstStyle/>
          <a:p>
            <a:r>
              <a:rPr lang="en-US" i="1">
                <a:solidFill>
                  <a:srgbClr val="000000"/>
                </a:solidFill>
                <a:latin typeface="Aptos" panose="020B0004020202020204" pitchFamily="34" charset="0"/>
              </a:rPr>
              <a:t>“We have the best decline curve”</a:t>
            </a:r>
          </a:p>
        </p:txBody>
      </p:sp>
      <p:sp>
        <p:nvSpPr>
          <p:cNvPr id="11" name="TextBox 10">
            <a:extLst>
              <a:ext uri="{FF2B5EF4-FFF2-40B4-BE49-F238E27FC236}">
                <a16:creationId xmlns:a16="http://schemas.microsoft.com/office/drawing/2014/main" id="{D047250D-21A1-375F-F762-6FE4DEE179D3}"/>
              </a:ext>
            </a:extLst>
          </p:cNvPr>
          <p:cNvSpPr txBox="1"/>
          <p:nvPr/>
        </p:nvSpPr>
        <p:spPr>
          <a:xfrm>
            <a:off x="8019729" y="2077854"/>
            <a:ext cx="2978123" cy="369332"/>
          </a:xfrm>
          <a:prstGeom prst="rect">
            <a:avLst/>
          </a:prstGeom>
          <a:noFill/>
        </p:spPr>
        <p:txBody>
          <a:bodyPr wrap="none" rtlCol="0">
            <a:spAutoFit/>
          </a:bodyPr>
          <a:lstStyle/>
          <a:p>
            <a:r>
              <a:rPr lang="en-US" i="1" dirty="0">
                <a:solidFill>
                  <a:srgbClr val="000000"/>
                </a:solidFill>
                <a:latin typeface="Aptos" panose="020B0004020202020204" pitchFamily="34" charset="0"/>
              </a:rPr>
              <a:t>“We have the best reserves”</a:t>
            </a:r>
          </a:p>
        </p:txBody>
      </p:sp>
      <p:sp>
        <p:nvSpPr>
          <p:cNvPr id="13" name="TextBox 12">
            <a:extLst>
              <a:ext uri="{FF2B5EF4-FFF2-40B4-BE49-F238E27FC236}">
                <a16:creationId xmlns:a16="http://schemas.microsoft.com/office/drawing/2014/main" id="{3BAC4A43-D8C4-877E-612A-0FFA031E65BC}"/>
              </a:ext>
            </a:extLst>
          </p:cNvPr>
          <p:cNvSpPr txBox="1"/>
          <p:nvPr/>
        </p:nvSpPr>
        <p:spPr>
          <a:xfrm>
            <a:off x="838200" y="2513070"/>
            <a:ext cx="10515600" cy="644728"/>
          </a:xfrm>
          <a:prstGeom prst="rect">
            <a:avLst/>
          </a:prstGeom>
          <a:noFill/>
        </p:spPr>
        <p:txBody>
          <a:bodyPr wrap="square">
            <a:spAutoFit/>
          </a:bodyPr>
          <a:lstStyle/>
          <a:p>
            <a:pPr marR="0" lvl="0" algn="ctr">
              <a:lnSpc>
                <a:spcPct val="115000"/>
              </a:lnSpc>
            </a:pP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is nothing compelling. If it is just selling a molecule, it doesn’t matter where I get it</a:t>
            </a:r>
            <a:r>
              <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 so I might as well go to the lowest risk adjusted return.</a:t>
            </a:r>
            <a:endParaRPr lang="en-CA"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911EAED3-09E5-612E-1C79-108334443D6D}"/>
              </a:ext>
            </a:extLst>
          </p:cNvPr>
          <p:cNvCxnSpPr>
            <a:cxnSpLocks/>
          </p:cNvCxnSpPr>
          <p:nvPr/>
        </p:nvCxnSpPr>
        <p:spPr>
          <a:xfrm>
            <a:off x="4415184" y="1799698"/>
            <a:ext cx="3361634"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2" name="TextBox 21">
            <a:extLst>
              <a:ext uri="{FF2B5EF4-FFF2-40B4-BE49-F238E27FC236}">
                <a16:creationId xmlns:a16="http://schemas.microsoft.com/office/drawing/2014/main" id="{2FE01574-8428-1622-5602-CBDEC7E8C439}"/>
              </a:ext>
            </a:extLst>
          </p:cNvPr>
          <p:cNvSpPr txBox="1"/>
          <p:nvPr/>
        </p:nvSpPr>
        <p:spPr>
          <a:xfrm>
            <a:off x="4505917" y="1415340"/>
            <a:ext cx="3180166" cy="338554"/>
          </a:xfrm>
          <a:prstGeom prst="rect">
            <a:avLst/>
          </a:prstGeom>
          <a:noFill/>
        </p:spPr>
        <p:txBody>
          <a:bodyPr wrap="none" rtlCol="0">
            <a:spAutoFit/>
          </a:bodyPr>
          <a:lstStyle/>
          <a:p>
            <a:pPr algn="ctr"/>
            <a:r>
              <a:rPr lang="en-US" sz="1600" b="1" i="1">
                <a:solidFill>
                  <a:schemeClr val="accent4"/>
                </a:solidFill>
                <a:latin typeface="Aptos" panose="020B0004020202020204" pitchFamily="34" charset="0"/>
              </a:rPr>
              <a:t>Commonly used selling points…</a:t>
            </a:r>
            <a:endParaRPr lang="en-CA" sz="1600" b="1" i="1">
              <a:solidFill>
                <a:schemeClr val="accent4"/>
              </a:solidFill>
              <a:latin typeface="Aptos" panose="020B0004020202020204" pitchFamily="34" charset="0"/>
            </a:endParaRPr>
          </a:p>
        </p:txBody>
      </p:sp>
      <p:cxnSp>
        <p:nvCxnSpPr>
          <p:cNvPr id="25" name="Straight Connector 24">
            <a:extLst>
              <a:ext uri="{FF2B5EF4-FFF2-40B4-BE49-F238E27FC236}">
                <a16:creationId xmlns:a16="http://schemas.microsoft.com/office/drawing/2014/main" id="{F5F7BF4E-9784-E615-97C7-BA3EAD4F5C59}"/>
              </a:ext>
            </a:extLst>
          </p:cNvPr>
          <p:cNvCxnSpPr>
            <a:cxnSpLocks/>
          </p:cNvCxnSpPr>
          <p:nvPr/>
        </p:nvCxnSpPr>
        <p:spPr>
          <a:xfrm>
            <a:off x="1192696" y="3255617"/>
            <a:ext cx="9806609" cy="0"/>
          </a:xfrm>
          <a:prstGeom prst="line">
            <a:avLst/>
          </a:prstGeom>
          <a:ln>
            <a:solidFill>
              <a:srgbClr val="000000"/>
            </a:solidFill>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0E4F57D9-0438-888B-BC30-7F95BB8EA858}"/>
              </a:ext>
            </a:extLst>
          </p:cNvPr>
          <p:cNvSpPr txBox="1"/>
          <p:nvPr/>
        </p:nvSpPr>
        <p:spPr>
          <a:xfrm>
            <a:off x="1202657" y="3429000"/>
            <a:ext cx="9806609" cy="680123"/>
          </a:xfrm>
          <a:prstGeom prst="rect">
            <a:avLst/>
          </a:prstGeom>
          <a:noFill/>
        </p:spPr>
        <p:txBody>
          <a:bodyPr wrap="square">
            <a:spAutoFit/>
          </a:bodyPr>
          <a:lstStyle/>
          <a:p>
            <a:pPr>
              <a:lnSpc>
                <a:spcPct val="115000"/>
              </a:lnSpc>
            </a:pPr>
            <a:r>
              <a:rPr lang="en-US" b="1" dirty="0">
                <a:solidFill>
                  <a:srgbClr val="000000"/>
                </a:solidFill>
                <a:latin typeface="Aptos" panose="020B0004020202020204" pitchFamily="34" charset="0"/>
              </a:rPr>
              <a:t>An Alternative Example: Natural Gas to Sustainable Aviation Fuel</a:t>
            </a:r>
          </a:p>
          <a:p>
            <a:pPr>
              <a:lnSpc>
                <a:spcPct val="115000"/>
              </a:lnSpc>
            </a:pPr>
            <a:r>
              <a:rPr lang="en-US" sz="1600" dirty="0" err="1">
                <a:solidFill>
                  <a:srgbClr val="000000"/>
                </a:solidFill>
                <a:latin typeface="Aptos" panose="020B0004020202020204" pitchFamily="34" charset="0"/>
              </a:rPr>
              <a:t>ClearSky</a:t>
            </a:r>
            <a:r>
              <a:rPr lang="en-US" sz="1600" dirty="0">
                <a:solidFill>
                  <a:srgbClr val="000000"/>
                </a:solidFill>
                <a:latin typeface="Aptos" panose="020B0004020202020204" pitchFamily="34" charset="0"/>
              </a:rPr>
              <a:t> has introduced technology that converts natural gas to clean aviation and diesel fuel.</a:t>
            </a:r>
            <a:endParaRPr lang="en-CA" sz="1600" dirty="0">
              <a:solidFill>
                <a:srgbClr val="000000"/>
              </a:solidFill>
              <a:latin typeface="Aptos" panose="020B0004020202020204" pitchFamily="34" charset="0"/>
            </a:endParaRPr>
          </a:p>
        </p:txBody>
      </p:sp>
      <p:cxnSp>
        <p:nvCxnSpPr>
          <p:cNvPr id="28" name="Straight Arrow Connector 27">
            <a:extLst>
              <a:ext uri="{FF2B5EF4-FFF2-40B4-BE49-F238E27FC236}">
                <a16:creationId xmlns:a16="http://schemas.microsoft.com/office/drawing/2014/main" id="{009066FC-5224-B585-8C60-2DE078457C89}"/>
              </a:ext>
            </a:extLst>
          </p:cNvPr>
          <p:cNvCxnSpPr>
            <a:cxnSpLocks/>
          </p:cNvCxnSpPr>
          <p:nvPr/>
        </p:nvCxnSpPr>
        <p:spPr>
          <a:xfrm flipH="1">
            <a:off x="6105961" y="4289194"/>
            <a:ext cx="1" cy="552930"/>
          </a:xfrm>
          <a:prstGeom prst="straightConnector1">
            <a:avLst/>
          </a:prstGeom>
          <a:ln>
            <a:solidFill>
              <a:srgbClr val="00B050"/>
            </a:solidFill>
            <a:tailEnd type="triangle"/>
          </a:ln>
        </p:spPr>
        <p:style>
          <a:lnRef idx="2">
            <a:schemeClr val="accent4"/>
          </a:lnRef>
          <a:fillRef idx="0">
            <a:schemeClr val="accent4"/>
          </a:fillRef>
          <a:effectRef idx="1">
            <a:schemeClr val="accent4"/>
          </a:effectRef>
          <a:fontRef idx="minor">
            <a:schemeClr val="tx1"/>
          </a:fontRef>
        </p:style>
      </p:cxnSp>
      <p:sp>
        <p:nvSpPr>
          <p:cNvPr id="31" name="TextBox 30">
            <a:extLst>
              <a:ext uri="{FF2B5EF4-FFF2-40B4-BE49-F238E27FC236}">
                <a16:creationId xmlns:a16="http://schemas.microsoft.com/office/drawing/2014/main" id="{32D8A97E-B1BB-D141-D5AB-73E51E593DA1}"/>
              </a:ext>
            </a:extLst>
          </p:cNvPr>
          <p:cNvSpPr txBox="1"/>
          <p:nvPr/>
        </p:nvSpPr>
        <p:spPr>
          <a:xfrm>
            <a:off x="2917043" y="4901909"/>
            <a:ext cx="6377836" cy="338554"/>
          </a:xfrm>
          <a:prstGeom prst="rect">
            <a:avLst/>
          </a:prstGeom>
          <a:noFill/>
        </p:spPr>
        <p:txBody>
          <a:bodyPr wrap="none" rtlCol="0">
            <a:spAutoFit/>
          </a:bodyPr>
          <a:lstStyle/>
          <a:p>
            <a:pPr algn="ctr"/>
            <a:r>
              <a:rPr lang="en-US" sz="1600" b="1" i="1" dirty="0">
                <a:solidFill>
                  <a:schemeClr val="accent5"/>
                </a:solidFill>
                <a:latin typeface="Aptos" panose="020B0004020202020204" pitchFamily="34" charset="0"/>
              </a:rPr>
              <a:t>Solution encapsulates more than production and financial return…</a:t>
            </a:r>
            <a:endParaRPr lang="en-CA" sz="1600" b="1" i="1" dirty="0">
              <a:solidFill>
                <a:schemeClr val="accent5"/>
              </a:solidFill>
              <a:latin typeface="Aptos" panose="020B0004020202020204" pitchFamily="34" charset="0"/>
            </a:endParaRPr>
          </a:p>
        </p:txBody>
      </p:sp>
    </p:spTree>
    <p:custDataLst>
      <p:custData r:id="rId1"/>
    </p:custDataLst>
    <p:extLst>
      <p:ext uri="{BB962C8B-B14F-4D97-AF65-F5344CB8AC3E}">
        <p14:creationId xmlns:p14="http://schemas.microsoft.com/office/powerpoint/2010/main" val="112665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023E-B1F8-BAE6-CE6B-E5DDAFC3F2A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41FFAA-7DB5-B1E3-15F0-F26DBADD204B}"/>
              </a:ext>
            </a:extLst>
          </p:cNvPr>
          <p:cNvSpPr>
            <a:spLocks noGrp="1"/>
          </p:cNvSpPr>
          <p:nvPr>
            <p:ph type="title"/>
          </p:nvPr>
        </p:nvSpPr>
        <p:spPr/>
        <p:txBody>
          <a:bodyPr/>
          <a:lstStyle/>
          <a:p>
            <a:r>
              <a:rPr lang="en-CA"/>
              <a:t>Impact-to-Financials: Rubric </a:t>
            </a:r>
          </a:p>
        </p:txBody>
      </p:sp>
      <p:sp>
        <p:nvSpPr>
          <p:cNvPr id="4" name="Footer Placeholder 3">
            <a:extLst>
              <a:ext uri="{FF2B5EF4-FFF2-40B4-BE49-F238E27FC236}">
                <a16:creationId xmlns:a16="http://schemas.microsoft.com/office/drawing/2014/main" id="{D0287F9C-517E-B173-5FE4-6C39CF3C6732}"/>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ABE9DE63-52BC-C5CB-DD44-285FE4768221}"/>
              </a:ext>
            </a:extLst>
          </p:cNvPr>
          <p:cNvSpPr>
            <a:spLocks noGrp="1"/>
          </p:cNvSpPr>
          <p:nvPr>
            <p:ph type="sldNum" sz="quarter" idx="12"/>
          </p:nvPr>
        </p:nvSpPr>
        <p:spPr/>
        <p:txBody>
          <a:bodyPr/>
          <a:lstStyle/>
          <a:p>
            <a:fld id="{49AB8BC0-AA3C-41EE-B9C8-C6228E9DCEEA}" type="slidenum">
              <a:rPr lang="en-US" smtClean="0"/>
              <a:t>27</a:t>
            </a:fld>
            <a:endParaRPr lang="en-US"/>
          </a:p>
        </p:txBody>
      </p:sp>
      <p:graphicFrame>
        <p:nvGraphicFramePr>
          <p:cNvPr id="2" name="Table 1">
            <a:extLst>
              <a:ext uri="{FF2B5EF4-FFF2-40B4-BE49-F238E27FC236}">
                <a16:creationId xmlns:a16="http://schemas.microsoft.com/office/drawing/2014/main" id="{C5450110-3307-6CE9-56AD-5A6DC6FD547F}"/>
              </a:ext>
            </a:extLst>
          </p:cNvPr>
          <p:cNvGraphicFramePr>
            <a:graphicFrameLocks noGrp="1"/>
          </p:cNvGraphicFramePr>
          <p:nvPr>
            <p:extLst>
              <p:ext uri="{D42A27DB-BD31-4B8C-83A1-F6EECF244321}">
                <p14:modId xmlns:p14="http://schemas.microsoft.com/office/powerpoint/2010/main" val="4092533211"/>
              </p:ext>
            </p:extLst>
          </p:nvPr>
        </p:nvGraphicFramePr>
        <p:xfrm>
          <a:off x="868746" y="1853652"/>
          <a:ext cx="10485053" cy="2767457"/>
        </p:xfrm>
        <a:graphic>
          <a:graphicData uri="http://schemas.openxmlformats.org/drawingml/2006/table">
            <a:tbl>
              <a:tblPr firstRow="1" firstCol="1" bandRow="1">
                <a:tableStyleId>{69012ECD-51FC-41F1-AA8D-1B2483CD663E}</a:tableStyleId>
              </a:tblPr>
              <a:tblGrid>
                <a:gridCol w="3495391">
                  <a:extLst>
                    <a:ext uri="{9D8B030D-6E8A-4147-A177-3AD203B41FA5}">
                      <a16:colId xmlns:a16="http://schemas.microsoft.com/office/drawing/2014/main" val="463230222"/>
                    </a:ext>
                  </a:extLst>
                </a:gridCol>
                <a:gridCol w="3494271">
                  <a:extLst>
                    <a:ext uri="{9D8B030D-6E8A-4147-A177-3AD203B41FA5}">
                      <a16:colId xmlns:a16="http://schemas.microsoft.com/office/drawing/2014/main" val="3704578324"/>
                    </a:ext>
                  </a:extLst>
                </a:gridCol>
                <a:gridCol w="3495391">
                  <a:extLst>
                    <a:ext uri="{9D8B030D-6E8A-4147-A177-3AD203B41FA5}">
                      <a16:colId xmlns:a16="http://schemas.microsoft.com/office/drawing/2014/main" val="1231441783"/>
                    </a:ext>
                  </a:extLst>
                </a:gridCol>
              </a:tblGrid>
              <a:tr h="130134">
                <a:tc>
                  <a:txBody>
                    <a:bodyPr/>
                    <a:lstStyle/>
                    <a:p>
                      <a:pPr algn="ctr">
                        <a:buNone/>
                      </a:pPr>
                      <a:r>
                        <a:rPr lang="en-CA" sz="2000" dirty="0">
                          <a:effectLst/>
                          <a:latin typeface="Brother 1816" pitchFamily="2" charset="0"/>
                        </a:rPr>
                        <a:t>1</a:t>
                      </a:r>
                      <a:endParaRPr lang="en-CA" sz="2000" dirty="0">
                        <a:effectLst/>
                        <a:latin typeface="Brother 1816" pitchFamily="2" charset="0"/>
                        <a:ea typeface="Calibri" panose="020F0502020204030204" pitchFamily="34" charset="0"/>
                        <a:cs typeface="Arial" panose="020B0604020202020204" pitchFamily="34" charset="0"/>
                      </a:endParaRPr>
                    </a:p>
                  </a:txBody>
                  <a:tcPr/>
                </a:tc>
                <a:tc>
                  <a:txBody>
                    <a:bodyPr/>
                    <a:lstStyle/>
                    <a:p>
                      <a:pPr algn="ctr">
                        <a:buNone/>
                      </a:pPr>
                      <a:r>
                        <a:rPr lang="en-CA" sz="2000">
                          <a:effectLst/>
                          <a:latin typeface="Brother 1816" pitchFamily="2" charset="0"/>
                        </a:rPr>
                        <a:t>2</a:t>
                      </a:r>
                      <a:endParaRPr lang="en-CA" sz="2000">
                        <a:effectLst/>
                        <a:latin typeface="Brother 1816" pitchFamily="2" charset="0"/>
                        <a:ea typeface="Calibri" panose="020F0502020204030204" pitchFamily="34" charset="0"/>
                        <a:cs typeface="Arial" panose="020B0604020202020204" pitchFamily="34" charset="0"/>
                      </a:endParaRPr>
                    </a:p>
                  </a:txBody>
                  <a:tcPr/>
                </a:tc>
                <a:tc>
                  <a:txBody>
                    <a:bodyPr/>
                    <a:lstStyle/>
                    <a:p>
                      <a:pPr algn="ctr">
                        <a:buNone/>
                      </a:pPr>
                      <a:r>
                        <a:rPr lang="en-CA" sz="2000">
                          <a:effectLst/>
                          <a:latin typeface="Brother 1816" pitchFamily="2" charset="0"/>
                        </a:rPr>
                        <a:t>3</a:t>
                      </a:r>
                      <a:endParaRPr lang="en-CA" sz="2000">
                        <a:effectLst/>
                        <a:latin typeface="Brother 1816" pitchFamily="2"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863042107"/>
                  </a:ext>
                </a:extLst>
              </a:tr>
              <a:tr h="0">
                <a:tc>
                  <a:txBody>
                    <a:bodyPr/>
                    <a:lstStyle/>
                    <a:p>
                      <a:pPr algn="ctr">
                        <a:buNone/>
                      </a:pPr>
                      <a:r>
                        <a:rPr lang="en-CA" sz="2000">
                          <a:effectLst/>
                          <a:latin typeface="Brother 1816" pitchFamily="2" charset="0"/>
                        </a:rPr>
                        <a:t>Complete</a:t>
                      </a:r>
                      <a:endParaRPr lang="en-CA" sz="2000">
                        <a:effectLst/>
                        <a:latin typeface="Brother 1816" pitchFamily="2" charset="0"/>
                        <a:ea typeface="Calibri" panose="020F0502020204030204" pitchFamily="34" charset="0"/>
                        <a:cs typeface="Arial" panose="020B0604020202020204" pitchFamily="34" charset="0"/>
                      </a:endParaRPr>
                    </a:p>
                  </a:txBody>
                  <a:tcPr/>
                </a:tc>
                <a:tc>
                  <a:txBody>
                    <a:bodyPr/>
                    <a:lstStyle/>
                    <a:p>
                      <a:pPr algn="ctr">
                        <a:buNone/>
                      </a:pPr>
                      <a:r>
                        <a:rPr lang="en-CA" sz="2000" b="1">
                          <a:effectLst/>
                          <a:latin typeface="Brother 1816" pitchFamily="2" charset="0"/>
                        </a:rPr>
                        <a:t>Better</a:t>
                      </a:r>
                      <a:endParaRPr lang="en-CA" sz="2000" b="1">
                        <a:effectLst/>
                        <a:latin typeface="Brother 1816" pitchFamily="2" charset="0"/>
                        <a:ea typeface="Calibri" panose="020F0502020204030204" pitchFamily="34" charset="0"/>
                        <a:cs typeface="Arial" panose="020B0604020202020204" pitchFamily="34" charset="0"/>
                      </a:endParaRPr>
                    </a:p>
                  </a:txBody>
                  <a:tcPr/>
                </a:tc>
                <a:tc>
                  <a:txBody>
                    <a:bodyPr/>
                    <a:lstStyle/>
                    <a:p>
                      <a:pPr algn="ctr">
                        <a:buNone/>
                      </a:pPr>
                      <a:r>
                        <a:rPr lang="en-CA" sz="2000" b="1">
                          <a:effectLst/>
                          <a:latin typeface="Brother 1816" pitchFamily="2" charset="0"/>
                        </a:rPr>
                        <a:t>Investor Ready</a:t>
                      </a:r>
                      <a:endParaRPr lang="en-CA" sz="2000" b="1">
                        <a:effectLst/>
                        <a:latin typeface="Brother 1816" pitchFamily="2"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023617140"/>
                  </a:ext>
                </a:extLst>
              </a:tr>
              <a:tr h="1319275">
                <a:tc>
                  <a:txBody>
                    <a:bodyPr/>
                    <a:lstStyle/>
                    <a:p>
                      <a:pPr marL="0" lvl="0" indent="0">
                        <a:lnSpc>
                          <a:spcPct val="120000"/>
                        </a:lnSpc>
                        <a:spcBef>
                          <a:spcPts val="600"/>
                        </a:spcBef>
                        <a:spcAft>
                          <a:spcPts val="600"/>
                        </a:spcAft>
                        <a:buFont typeface="Symbol" panose="05050102010706020507" pitchFamily="18" charset="2"/>
                        <a:buNone/>
                      </a:pPr>
                      <a:r>
                        <a:rPr lang="en-CA" sz="1600" b="0">
                          <a:effectLst/>
                          <a:latin typeface="Inter Regular" panose="02000503000000020004" pitchFamily="2" charset="0"/>
                          <a:ea typeface="Inter Regular" panose="02000503000000020004" pitchFamily="2" charset="0"/>
                        </a:rPr>
                        <a:t>The First BIG and Second BIG </a:t>
                      </a:r>
                      <a:br>
                        <a:rPr lang="en-CA" sz="1600" b="0">
                          <a:effectLst/>
                          <a:latin typeface="Inter Regular" panose="02000503000000020004" pitchFamily="2" charset="0"/>
                          <a:ea typeface="Inter Regular" panose="02000503000000020004" pitchFamily="2" charset="0"/>
                        </a:rPr>
                      </a:br>
                      <a:r>
                        <a:rPr lang="en-CA" sz="1600" b="0">
                          <a:effectLst/>
                          <a:latin typeface="Inter Regular" panose="02000503000000020004" pitchFamily="2" charset="0"/>
                          <a:ea typeface="Inter Regular" panose="02000503000000020004" pitchFamily="2" charset="0"/>
                        </a:rPr>
                        <a:t>are consistent. </a:t>
                      </a:r>
                    </a:p>
                    <a:p>
                      <a:pPr marL="0" lvl="0" indent="0">
                        <a:lnSpc>
                          <a:spcPct val="120000"/>
                        </a:lnSpc>
                        <a:spcBef>
                          <a:spcPts val="600"/>
                        </a:spcBef>
                        <a:spcAft>
                          <a:spcPts val="600"/>
                        </a:spcAft>
                        <a:buFont typeface="Symbol" panose="05050102010706020507" pitchFamily="18" charset="2"/>
                        <a:buNone/>
                      </a:pPr>
                      <a:r>
                        <a:rPr lang="en-CA" sz="1600" b="0">
                          <a:effectLst/>
                          <a:latin typeface="Inter Regular" panose="02000503000000020004" pitchFamily="2" charset="0"/>
                          <a:ea typeface="Inter Regular" panose="02000503000000020004" pitchFamily="2" charset="0"/>
                        </a:rPr>
                        <a:t>There is a clear link between achieving the First BIG (positive impact) and the Second BIG (financial outcome). </a:t>
                      </a:r>
                      <a:endParaRPr lang="en-CA" sz="1600">
                        <a:effectLst/>
                        <a:latin typeface="Inter Regular" panose="02000503000000020004" pitchFamily="2" charset="0"/>
                        <a:ea typeface="Inter Regular" panose="02000503000000020004" pitchFamily="2" charset="0"/>
                        <a:cs typeface="Arial" panose="020B0604020202020204" pitchFamily="34" charset="0"/>
                      </a:endParaRPr>
                    </a:p>
                  </a:txBody>
                  <a:tcPr/>
                </a:tc>
                <a:tc>
                  <a:txBody>
                    <a:bodyPr/>
                    <a:lstStyle/>
                    <a:p>
                      <a:pPr marL="0" lvl="0" indent="0">
                        <a:lnSpc>
                          <a:spcPct val="120000"/>
                        </a:lnSpc>
                        <a:spcBef>
                          <a:spcPts val="600"/>
                        </a:spcBef>
                        <a:spcAft>
                          <a:spcPts val="600"/>
                        </a:spcAft>
                        <a:buFont typeface="Symbol" panose="05050102010706020507" pitchFamily="18" charset="2"/>
                        <a:buNone/>
                      </a:pPr>
                      <a:r>
                        <a:rPr lang="en-CA" sz="1600" dirty="0">
                          <a:effectLst/>
                          <a:latin typeface="Inter Regular" panose="02000503000000020004" pitchFamily="2" charset="0"/>
                          <a:ea typeface="Inter Regular" panose="02000503000000020004" pitchFamily="2" charset="0"/>
                        </a:rPr>
                        <a:t>The First BIG is consistent with the company’s vision, purpose, culture, and core values. </a:t>
                      </a:r>
                    </a:p>
                    <a:p>
                      <a:pPr marL="0" lvl="0" indent="0">
                        <a:lnSpc>
                          <a:spcPct val="120000"/>
                        </a:lnSpc>
                        <a:spcBef>
                          <a:spcPts val="600"/>
                        </a:spcBef>
                        <a:spcAft>
                          <a:spcPts val="600"/>
                        </a:spcAft>
                        <a:buFont typeface="Symbol" panose="05050102010706020507" pitchFamily="18" charset="2"/>
                        <a:buNone/>
                      </a:pPr>
                      <a:r>
                        <a:rPr lang="en-CA" sz="1600" dirty="0">
                          <a:effectLst/>
                          <a:latin typeface="Inter Regular" panose="02000503000000020004" pitchFamily="2" charset="0"/>
                          <a:ea typeface="Inter Regular" panose="02000503000000020004" pitchFamily="2" charset="0"/>
                        </a:rPr>
                        <a:t>The Second BIG is clear and quantifiable. </a:t>
                      </a:r>
                    </a:p>
                  </a:txBody>
                  <a:tcPr/>
                </a:tc>
                <a:tc>
                  <a:txBody>
                    <a:bodyPr/>
                    <a:lstStyle/>
                    <a:p>
                      <a:pPr marL="0" lvl="0" indent="0">
                        <a:lnSpc>
                          <a:spcPct val="120000"/>
                        </a:lnSpc>
                        <a:spcBef>
                          <a:spcPts val="600"/>
                        </a:spcBef>
                        <a:spcAft>
                          <a:spcPts val="600"/>
                        </a:spcAft>
                        <a:buFont typeface="Symbol" panose="05050102010706020507" pitchFamily="18" charset="2"/>
                        <a:buNone/>
                      </a:pPr>
                      <a:r>
                        <a:rPr lang="en-CA" sz="1600" dirty="0">
                          <a:effectLst/>
                          <a:latin typeface="Inter Regular" panose="02000503000000020004" pitchFamily="2" charset="0"/>
                          <a:ea typeface="Inter Regular" panose="02000503000000020004" pitchFamily="2" charset="0"/>
                        </a:rPr>
                        <a:t>BIG2 is consistent with the company’s TAM, financial model, and other quantitative metrics that are used to evaluate the company and investment opportunity.  </a:t>
                      </a:r>
                      <a:endParaRPr lang="en-CA" sz="1600" dirty="0">
                        <a:effectLst/>
                        <a:latin typeface="Inter Regular" panose="02000503000000020004" pitchFamily="2" charset="0"/>
                        <a:ea typeface="Inter Regular" panose="02000503000000020004" pitchFamily="2" charset="0"/>
                        <a:cs typeface="Arial" panose="020B0604020202020204" pitchFamily="34" charset="0"/>
                      </a:endParaRPr>
                    </a:p>
                  </a:txBody>
                  <a:tcPr/>
                </a:tc>
                <a:extLst>
                  <a:ext uri="{0D108BD9-81ED-4DB2-BD59-A6C34878D82A}">
                    <a16:rowId xmlns:a16="http://schemas.microsoft.com/office/drawing/2014/main" val="2719136644"/>
                  </a:ext>
                </a:extLst>
              </a:tr>
            </a:tbl>
          </a:graphicData>
        </a:graphic>
      </p:graphicFrame>
    </p:spTree>
    <p:custDataLst>
      <p:custData r:id="rId1"/>
    </p:custDataLst>
    <p:extLst>
      <p:ext uri="{BB962C8B-B14F-4D97-AF65-F5344CB8AC3E}">
        <p14:creationId xmlns:p14="http://schemas.microsoft.com/office/powerpoint/2010/main" val="3415092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ADB8-C033-0AC6-4F44-07679F41622D}"/>
              </a:ext>
            </a:extLst>
          </p:cNvPr>
          <p:cNvSpPr>
            <a:spLocks noGrp="1"/>
          </p:cNvSpPr>
          <p:nvPr>
            <p:ph type="title"/>
          </p:nvPr>
        </p:nvSpPr>
        <p:spPr/>
        <p:txBody>
          <a:bodyPr/>
          <a:lstStyle/>
          <a:p>
            <a:r>
              <a:rPr lang="en-CA" dirty="0"/>
              <a:t>Evidence-Based Narrative is your advantage</a:t>
            </a:r>
          </a:p>
        </p:txBody>
      </p:sp>
      <p:sp>
        <p:nvSpPr>
          <p:cNvPr id="5" name="Slide Number Placeholder 4">
            <a:extLst>
              <a:ext uri="{FF2B5EF4-FFF2-40B4-BE49-F238E27FC236}">
                <a16:creationId xmlns:a16="http://schemas.microsoft.com/office/drawing/2014/main" id="{1D2AB7B4-DA6D-3880-1E01-4C8F33468257}"/>
              </a:ext>
            </a:extLst>
          </p:cNvPr>
          <p:cNvSpPr>
            <a:spLocks noGrp="1"/>
          </p:cNvSpPr>
          <p:nvPr>
            <p:ph type="sldNum" sz="quarter" idx="12"/>
          </p:nvPr>
        </p:nvSpPr>
        <p:spPr/>
        <p:txBody>
          <a:bodyPr/>
          <a:lstStyle/>
          <a:p>
            <a:fld id="{49AB8BC0-AA3C-41EE-B9C8-C6228E9DCEEA}" type="slidenum">
              <a:rPr lang="en-US" smtClean="0"/>
              <a:t>28</a:t>
            </a:fld>
            <a:endParaRPr lang="en-US"/>
          </a:p>
        </p:txBody>
      </p:sp>
      <p:pic>
        <p:nvPicPr>
          <p:cNvPr id="9" name="Picture 8">
            <a:extLst>
              <a:ext uri="{FF2B5EF4-FFF2-40B4-BE49-F238E27FC236}">
                <a16:creationId xmlns:a16="http://schemas.microsoft.com/office/drawing/2014/main" id="{541D2E4A-E645-03CE-8BE4-7E9E5C9A7537}"/>
              </a:ext>
            </a:extLst>
          </p:cNvPr>
          <p:cNvPicPr>
            <a:picLocks noChangeAspect="1"/>
          </p:cNvPicPr>
          <p:nvPr/>
        </p:nvPicPr>
        <p:blipFill>
          <a:blip r:embed="rId4">
            <a:extLst>
              <a:ext uri="{28A0092B-C50C-407E-A947-70E740481C1C}">
                <a14:useLocalDpi xmlns:a14="http://schemas.microsoft.com/office/drawing/2010/main" val="0"/>
              </a:ext>
            </a:extLst>
          </a:blip>
          <a:srcRect t="13659" b="13659"/>
          <a:stretch/>
        </p:blipFill>
        <p:spPr>
          <a:xfrm>
            <a:off x="1747953" y="1170551"/>
            <a:ext cx="8696093" cy="4740421"/>
          </a:xfrm>
          <a:prstGeom prst="rect">
            <a:avLst/>
          </a:prstGeom>
        </p:spPr>
      </p:pic>
    </p:spTree>
    <p:custDataLst>
      <p:custData r:id="rId1"/>
    </p:custDataLst>
    <p:extLst>
      <p:ext uri="{BB962C8B-B14F-4D97-AF65-F5344CB8AC3E}">
        <p14:creationId xmlns:p14="http://schemas.microsoft.com/office/powerpoint/2010/main" val="394315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2103-12E3-E77E-C492-E1AA8E6A3CBC}"/>
              </a:ext>
            </a:extLst>
          </p:cNvPr>
          <p:cNvSpPr>
            <a:spLocks noGrp="1"/>
          </p:cNvSpPr>
          <p:nvPr>
            <p:ph type="title"/>
          </p:nvPr>
        </p:nvSpPr>
        <p:spPr/>
        <p:txBody>
          <a:bodyPr/>
          <a:lstStyle/>
          <a:p>
            <a:r>
              <a:rPr lang="en-CA" dirty="0"/>
              <a:t>Five steps to an Evidence-Based Narrative</a:t>
            </a:r>
          </a:p>
        </p:txBody>
      </p:sp>
      <p:sp>
        <p:nvSpPr>
          <p:cNvPr id="5" name="Slide Number Placeholder 4">
            <a:extLst>
              <a:ext uri="{FF2B5EF4-FFF2-40B4-BE49-F238E27FC236}">
                <a16:creationId xmlns:a16="http://schemas.microsoft.com/office/drawing/2014/main" id="{9CC43812-9B6F-05FE-55BA-68D709CE7151}"/>
              </a:ext>
            </a:extLst>
          </p:cNvPr>
          <p:cNvSpPr>
            <a:spLocks noGrp="1"/>
          </p:cNvSpPr>
          <p:nvPr>
            <p:ph type="sldNum" sz="quarter" idx="12"/>
          </p:nvPr>
        </p:nvSpPr>
        <p:spPr/>
        <p:txBody>
          <a:bodyPr/>
          <a:lstStyle/>
          <a:p>
            <a:fld id="{49AB8BC0-AA3C-41EE-B9C8-C6228E9DCEEA}" type="slidenum">
              <a:rPr lang="en-US" smtClean="0"/>
              <a:t>29</a:t>
            </a:fld>
            <a:endParaRPr lang="en-US"/>
          </a:p>
        </p:txBody>
      </p:sp>
      <p:sp>
        <p:nvSpPr>
          <p:cNvPr id="7" name="TextBox 6">
            <a:extLst>
              <a:ext uri="{FF2B5EF4-FFF2-40B4-BE49-F238E27FC236}">
                <a16:creationId xmlns:a16="http://schemas.microsoft.com/office/drawing/2014/main" id="{50970BE3-EBAC-59EB-0411-E37172909F93}"/>
              </a:ext>
            </a:extLst>
          </p:cNvPr>
          <p:cNvSpPr txBox="1"/>
          <p:nvPr/>
        </p:nvSpPr>
        <p:spPr>
          <a:xfrm>
            <a:off x="3302619" y="1997839"/>
            <a:ext cx="7620175" cy="3047757"/>
          </a:xfrm>
          <a:prstGeom prst="rect">
            <a:avLst/>
          </a:prstGeom>
          <a:noFill/>
        </p:spPr>
        <p:txBody>
          <a:bodyPr wrap="square">
            <a:spAutoFit/>
          </a:bodyPr>
          <a:lstStyle/>
          <a:p>
            <a:pPr lvl="0">
              <a:lnSpc>
                <a:spcPct val="150000"/>
              </a:lnSpc>
              <a:spcBef>
                <a:spcPts val="600"/>
              </a:spcBef>
              <a:spcAft>
                <a:spcPts val="1200"/>
              </a:spcAft>
            </a:pPr>
            <a:r>
              <a:rPr lang="en-CA" sz="1800" kern="100" dirty="0">
                <a:effectLst/>
                <a:latin typeface="Brother 1816" pitchFamily="2" charset="0"/>
                <a:ea typeface="Inter Regular" panose="02000503000000020004"/>
                <a:cs typeface="Times New Roman" panose="02020603050405020304" pitchFamily="18" charset="0"/>
              </a:rPr>
              <a:t>Imagine and declare your vision.</a:t>
            </a:r>
          </a:p>
          <a:p>
            <a:pPr lvl="0">
              <a:lnSpc>
                <a:spcPct val="150000"/>
              </a:lnSpc>
              <a:spcBef>
                <a:spcPts val="600"/>
              </a:spcBef>
              <a:spcAft>
                <a:spcPts val="1200"/>
              </a:spcAft>
            </a:pPr>
            <a:r>
              <a:rPr lang="en-CA" sz="1800" kern="100" dirty="0">
                <a:effectLst/>
                <a:latin typeface="Brother 1816" pitchFamily="2" charset="0"/>
                <a:ea typeface="Inter Regular" panose="02000503000000020004"/>
                <a:cs typeface="Times New Roman" panose="02020603050405020304" pitchFamily="18" charset="0"/>
              </a:rPr>
              <a:t>Define your purpose and reason for existence.</a:t>
            </a:r>
          </a:p>
          <a:p>
            <a:pPr lvl="0">
              <a:lnSpc>
                <a:spcPct val="150000"/>
              </a:lnSpc>
              <a:spcBef>
                <a:spcPts val="600"/>
              </a:spcBef>
              <a:spcAft>
                <a:spcPts val="1200"/>
              </a:spcAft>
            </a:pPr>
            <a:r>
              <a:rPr lang="en-CA" sz="1800" kern="100" dirty="0">
                <a:effectLst/>
                <a:latin typeface="Brother 1816" pitchFamily="2" charset="0"/>
                <a:ea typeface="Inter Regular" panose="02000503000000020004"/>
                <a:cs typeface="Times New Roman" panose="02020603050405020304" pitchFamily="18" charset="0"/>
              </a:rPr>
              <a:t>Map out BIG2™, aligning quantified impact to financial outcomes.</a:t>
            </a:r>
            <a:endParaRPr lang="en-CA" kern="100" dirty="0">
              <a:latin typeface="Brother 1816" pitchFamily="2" charset="0"/>
              <a:ea typeface="Inter Regular" panose="02000503000000020004"/>
              <a:cs typeface="Times New Roman" panose="02020603050405020304" pitchFamily="18" charset="0"/>
            </a:endParaRPr>
          </a:p>
          <a:p>
            <a:pPr lvl="0">
              <a:lnSpc>
                <a:spcPct val="150000"/>
              </a:lnSpc>
              <a:spcBef>
                <a:spcPts val="600"/>
              </a:spcBef>
              <a:spcAft>
                <a:spcPts val="1200"/>
              </a:spcAft>
            </a:pPr>
            <a:r>
              <a:rPr lang="en-CA" sz="1800" kern="100" dirty="0">
                <a:effectLst/>
                <a:latin typeface="Brother 1816" pitchFamily="2" charset="0"/>
                <a:ea typeface="Inter Regular" panose="02000503000000020004"/>
                <a:cs typeface="Times New Roman" panose="02020603050405020304" pitchFamily="18" charset="0"/>
              </a:rPr>
              <a:t>Support with data</a:t>
            </a:r>
            <a:r>
              <a:rPr lang="en-CA" kern="100" dirty="0">
                <a:latin typeface="Brother 1816" pitchFamily="2" charset="0"/>
                <a:ea typeface="Inter Regular" panose="02000503000000020004"/>
                <a:cs typeface="Times New Roman" panose="02020603050405020304" pitchFamily="18" charset="0"/>
              </a:rPr>
              <a:t>—t</a:t>
            </a:r>
            <a:r>
              <a:rPr lang="en-CA" sz="1800" kern="100" dirty="0">
                <a:effectLst/>
                <a:latin typeface="Brother 1816" pitchFamily="2" charset="0"/>
                <a:ea typeface="Inter Regular" panose="02000503000000020004"/>
                <a:cs typeface="Times New Roman" panose="02020603050405020304" pitchFamily="18" charset="0"/>
              </a:rPr>
              <a:t>ell them </a:t>
            </a:r>
            <a:r>
              <a:rPr lang="en-CA" sz="1800" b="1" kern="100" dirty="0">
                <a:solidFill>
                  <a:srgbClr val="1F4DD8"/>
                </a:solidFill>
                <a:effectLst/>
                <a:latin typeface="Brother 1816" pitchFamily="2" charset="0"/>
                <a:ea typeface="Inter Regular" panose="02000503000000020004"/>
                <a:cs typeface="Times New Roman" panose="02020603050405020304" pitchFamily="18" charset="0"/>
              </a:rPr>
              <a:t>how</a:t>
            </a:r>
            <a:r>
              <a:rPr lang="en-CA" sz="1800" kern="100" dirty="0">
                <a:effectLst/>
                <a:latin typeface="Brother 1816" pitchFamily="2" charset="0"/>
                <a:ea typeface="Inter Regular" panose="02000503000000020004"/>
                <a:cs typeface="Times New Roman" panose="02020603050405020304" pitchFamily="18" charset="0"/>
              </a:rPr>
              <a:t> and </a:t>
            </a:r>
            <a:r>
              <a:rPr lang="en-CA" sz="1800" b="1" kern="100" dirty="0">
                <a:solidFill>
                  <a:srgbClr val="1F4DD8"/>
                </a:solidFill>
                <a:effectLst/>
                <a:latin typeface="Brother 1816" pitchFamily="2" charset="0"/>
                <a:ea typeface="Inter Regular" panose="02000503000000020004"/>
                <a:cs typeface="Times New Roman" panose="02020603050405020304" pitchFamily="18" charset="0"/>
              </a:rPr>
              <a:t>prove it</a:t>
            </a:r>
            <a:r>
              <a:rPr lang="en-CA" sz="1800" kern="100" dirty="0">
                <a:effectLst/>
                <a:latin typeface="Brother 1816" pitchFamily="2" charset="0"/>
                <a:ea typeface="Inter Regular" panose="02000503000000020004"/>
                <a:cs typeface="Times New Roman" panose="02020603050405020304" pitchFamily="18" charset="0"/>
              </a:rPr>
              <a:t>.</a:t>
            </a:r>
            <a:endParaRPr lang="en-CA" kern="100" dirty="0">
              <a:latin typeface="Brother 1816" pitchFamily="2" charset="0"/>
              <a:ea typeface="Inter Regular" panose="02000503000000020004"/>
              <a:cs typeface="Times New Roman" panose="02020603050405020304" pitchFamily="18" charset="0"/>
            </a:endParaRPr>
          </a:p>
          <a:p>
            <a:pPr lvl="0">
              <a:lnSpc>
                <a:spcPct val="150000"/>
              </a:lnSpc>
              <a:spcBef>
                <a:spcPts val="600"/>
              </a:spcBef>
              <a:spcAft>
                <a:spcPts val="1200"/>
              </a:spcAft>
            </a:pPr>
            <a:r>
              <a:rPr lang="en-CA" sz="1800" kern="100" dirty="0">
                <a:effectLst/>
                <a:latin typeface="Brother 1816" pitchFamily="2" charset="0"/>
                <a:ea typeface="Inter Regular" panose="02000503000000020004"/>
                <a:cs typeface="Times New Roman" panose="02020603050405020304" pitchFamily="18" charset="0"/>
              </a:rPr>
              <a:t>Deliver your evidence-based narrative with confidence</a:t>
            </a:r>
            <a:r>
              <a:rPr lang="en-CA" kern="100" dirty="0">
                <a:latin typeface="Brother 1816" pitchFamily="2" charset="0"/>
                <a:ea typeface="Inter Regular" panose="02000503000000020004"/>
                <a:cs typeface="Times New Roman" panose="02020603050405020304" pitchFamily="18" charset="0"/>
              </a:rPr>
              <a:t>.</a:t>
            </a:r>
            <a:endParaRPr lang="en-CA" sz="1800" kern="100" dirty="0">
              <a:effectLst/>
              <a:latin typeface="Brother 1816" pitchFamily="2" charset="0"/>
              <a:ea typeface="Inter Regular" panose="02000503000000020004"/>
              <a:cs typeface="Times New Roman" panose="02020603050405020304" pitchFamily="18" charset="0"/>
            </a:endParaRPr>
          </a:p>
        </p:txBody>
      </p:sp>
      <p:pic>
        <p:nvPicPr>
          <p:cNvPr id="9" name="Graphic 8" descr="Badge 5 with solid fill">
            <a:extLst>
              <a:ext uri="{FF2B5EF4-FFF2-40B4-BE49-F238E27FC236}">
                <a16:creationId xmlns:a16="http://schemas.microsoft.com/office/drawing/2014/main" id="{A1B85A7A-848C-85E5-4CDF-D66BD73ECD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8177" y="4543704"/>
            <a:ext cx="612541" cy="612541"/>
          </a:xfrm>
          <a:prstGeom prst="rect">
            <a:avLst/>
          </a:prstGeom>
        </p:spPr>
      </p:pic>
      <p:pic>
        <p:nvPicPr>
          <p:cNvPr id="11" name="Graphic 10" descr="Badge 4 with solid fill">
            <a:extLst>
              <a:ext uri="{FF2B5EF4-FFF2-40B4-BE49-F238E27FC236}">
                <a16:creationId xmlns:a16="http://schemas.microsoft.com/office/drawing/2014/main" id="{7E7CC995-7B5E-6D5D-5FE2-4E7F99E361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8177" y="3892583"/>
            <a:ext cx="612541" cy="612541"/>
          </a:xfrm>
          <a:prstGeom prst="rect">
            <a:avLst/>
          </a:prstGeom>
        </p:spPr>
      </p:pic>
      <p:pic>
        <p:nvPicPr>
          <p:cNvPr id="13" name="Graphic 12" descr="Badge 3 with solid fill">
            <a:extLst>
              <a:ext uri="{FF2B5EF4-FFF2-40B4-BE49-F238E27FC236}">
                <a16:creationId xmlns:a16="http://schemas.microsoft.com/office/drawing/2014/main" id="{B846E395-BA94-FC61-17C3-4DF31B1E66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8177" y="3241461"/>
            <a:ext cx="612541" cy="612541"/>
          </a:xfrm>
          <a:prstGeom prst="rect">
            <a:avLst/>
          </a:prstGeom>
        </p:spPr>
      </p:pic>
      <p:pic>
        <p:nvPicPr>
          <p:cNvPr id="15" name="Graphic 14" descr="Badge with solid fill">
            <a:extLst>
              <a:ext uri="{FF2B5EF4-FFF2-40B4-BE49-F238E27FC236}">
                <a16:creationId xmlns:a16="http://schemas.microsoft.com/office/drawing/2014/main" id="{F940DC2D-DF2A-D6FA-A8E3-47AE6CF586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28177" y="2590339"/>
            <a:ext cx="612541" cy="612541"/>
          </a:xfrm>
          <a:prstGeom prst="rect">
            <a:avLst/>
          </a:prstGeom>
        </p:spPr>
      </p:pic>
      <p:pic>
        <p:nvPicPr>
          <p:cNvPr id="17" name="Graphic 16" descr="Badge 1 with solid fill">
            <a:extLst>
              <a:ext uri="{FF2B5EF4-FFF2-40B4-BE49-F238E27FC236}">
                <a16:creationId xmlns:a16="http://schemas.microsoft.com/office/drawing/2014/main" id="{3D631556-72EE-F9E1-CD10-0F256F7389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28177" y="1939218"/>
            <a:ext cx="612541" cy="612541"/>
          </a:xfrm>
          <a:prstGeom prst="rect">
            <a:avLst/>
          </a:prstGeom>
        </p:spPr>
      </p:pic>
    </p:spTree>
    <p:custDataLst>
      <p:custData r:id="rId1"/>
    </p:custDataLst>
    <p:extLst>
      <p:ext uri="{BB962C8B-B14F-4D97-AF65-F5344CB8AC3E}">
        <p14:creationId xmlns:p14="http://schemas.microsoft.com/office/powerpoint/2010/main" val="98547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05ECD2-558F-DC73-D91B-75122FFD1853}"/>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59FAFD64-730B-30AA-2BAD-6702D80DC6C3}"/>
              </a:ext>
            </a:extLst>
          </p:cNvPr>
          <p:cNvSpPr>
            <a:spLocks noGrp="1"/>
          </p:cNvSpPr>
          <p:nvPr>
            <p:ph type="sldNum" sz="quarter" idx="12"/>
          </p:nvPr>
        </p:nvSpPr>
        <p:spPr/>
        <p:txBody>
          <a:bodyPr/>
          <a:lstStyle/>
          <a:p>
            <a:fld id="{49AB8BC0-AA3C-41EE-B9C8-C6228E9DCEEA}" type="slidenum">
              <a:rPr lang="en-US" smtClean="0"/>
              <a:t>3</a:t>
            </a:fld>
            <a:endParaRPr lang="en-US"/>
          </a:p>
        </p:txBody>
      </p:sp>
      <p:sp>
        <p:nvSpPr>
          <p:cNvPr id="11" name="TextBox 10">
            <a:extLst>
              <a:ext uri="{FF2B5EF4-FFF2-40B4-BE49-F238E27FC236}">
                <a16:creationId xmlns:a16="http://schemas.microsoft.com/office/drawing/2014/main" id="{6899F562-DCEF-7BB7-A4F7-570E69C61917}"/>
              </a:ext>
            </a:extLst>
          </p:cNvPr>
          <p:cNvSpPr txBox="1"/>
          <p:nvPr/>
        </p:nvSpPr>
        <p:spPr>
          <a:xfrm>
            <a:off x="4000868" y="1925013"/>
            <a:ext cx="4190261" cy="369332"/>
          </a:xfrm>
          <a:prstGeom prst="rect">
            <a:avLst/>
          </a:prstGeom>
          <a:noFill/>
        </p:spPr>
        <p:txBody>
          <a:bodyPr wrap="square" rtlCol="0">
            <a:spAutoFit/>
          </a:bodyPr>
          <a:lstStyle/>
          <a:p>
            <a:pPr algn="ctr"/>
            <a:r>
              <a:rPr lang="en-US" b="1">
                <a:solidFill>
                  <a:schemeClr val="tx2"/>
                </a:solidFill>
                <a:latin typeface="Brother 1816" pitchFamily="2" charset="0"/>
              </a:rPr>
              <a:t>INVESTOR PERCEPTION IS REALITY.</a:t>
            </a:r>
          </a:p>
        </p:txBody>
      </p:sp>
      <p:sp>
        <p:nvSpPr>
          <p:cNvPr id="12" name="TextBox 11">
            <a:extLst>
              <a:ext uri="{FF2B5EF4-FFF2-40B4-BE49-F238E27FC236}">
                <a16:creationId xmlns:a16="http://schemas.microsoft.com/office/drawing/2014/main" id="{DDA687E9-25C4-ADA8-CFB5-15D5597ED3CE}"/>
              </a:ext>
            </a:extLst>
          </p:cNvPr>
          <p:cNvSpPr txBox="1"/>
          <p:nvPr/>
        </p:nvSpPr>
        <p:spPr>
          <a:xfrm>
            <a:off x="1315374" y="2383388"/>
            <a:ext cx="9561251" cy="2091224"/>
          </a:xfrm>
          <a:prstGeom prst="rect">
            <a:avLst/>
          </a:prstGeom>
          <a:noFill/>
        </p:spPr>
        <p:txBody>
          <a:bodyPr wrap="square" rtlCol="0">
            <a:noAutofit/>
          </a:bodyPr>
          <a:lstStyle/>
          <a:p>
            <a:pPr algn="ctr">
              <a:lnSpc>
                <a:spcPct val="130000"/>
              </a:lnSpc>
            </a:pPr>
            <a:r>
              <a:rPr lang="en-US" sz="4400" dirty="0">
                <a:solidFill>
                  <a:schemeClr val="accent1">
                    <a:lumMod val="75000"/>
                  </a:schemeClr>
                </a:solidFill>
                <a:latin typeface="+mj-lt"/>
              </a:rPr>
              <a:t>We empower companies to be diligently prepared. </a:t>
            </a:r>
          </a:p>
        </p:txBody>
      </p:sp>
      <p:pic>
        <p:nvPicPr>
          <p:cNvPr id="2" name="Picture 1" descr="A black background with a black square&#10;&#10;AI-generated content may be incorrect.">
            <a:extLst>
              <a:ext uri="{FF2B5EF4-FFF2-40B4-BE49-F238E27FC236}">
                <a16:creationId xmlns:a16="http://schemas.microsoft.com/office/drawing/2014/main" id="{A10B5620-EF37-87FA-0240-D176FF8F8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0" y="342033"/>
            <a:ext cx="1143000" cy="1143000"/>
          </a:xfrm>
          <a:prstGeom prst="rect">
            <a:avLst/>
          </a:prstGeom>
        </p:spPr>
      </p:pic>
    </p:spTree>
    <p:extLst>
      <p:ext uri="{BB962C8B-B14F-4D97-AF65-F5344CB8AC3E}">
        <p14:creationId xmlns:p14="http://schemas.microsoft.com/office/powerpoint/2010/main" val="340761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44AEEF-296C-F6E1-28AC-F18C8A7DF5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BC5BC-ACE7-1FC9-E014-7B9DC578BD9D}"/>
              </a:ext>
            </a:extLst>
          </p:cNvPr>
          <p:cNvSpPr>
            <a:spLocks noGrp="1"/>
          </p:cNvSpPr>
          <p:nvPr>
            <p:ph type="sldNum" sz="quarter" idx="12"/>
          </p:nvPr>
        </p:nvSpPr>
        <p:spPr/>
        <p:txBody>
          <a:bodyPr/>
          <a:lstStyle/>
          <a:p>
            <a:fld id="{49AB8BC0-AA3C-41EE-B9C8-C6228E9DCEEA}" type="slidenum">
              <a:rPr lang="en-US" smtClean="0"/>
              <a:t>30</a:t>
            </a:fld>
            <a:endParaRPr lang="en-US"/>
          </a:p>
        </p:txBody>
      </p:sp>
      <p:sp>
        <p:nvSpPr>
          <p:cNvPr id="4" name="TextBox 3">
            <a:extLst>
              <a:ext uri="{FF2B5EF4-FFF2-40B4-BE49-F238E27FC236}">
                <a16:creationId xmlns:a16="http://schemas.microsoft.com/office/drawing/2014/main" id="{E62078F1-21EF-04B6-B8EB-95BC9B845C1A}"/>
              </a:ext>
            </a:extLst>
          </p:cNvPr>
          <p:cNvSpPr txBox="1"/>
          <p:nvPr/>
        </p:nvSpPr>
        <p:spPr>
          <a:xfrm>
            <a:off x="2499431" y="2598003"/>
            <a:ext cx="7193139" cy="830997"/>
          </a:xfrm>
          <a:prstGeom prst="rect">
            <a:avLst/>
          </a:prstGeom>
          <a:noFill/>
        </p:spPr>
        <p:txBody>
          <a:bodyPr wrap="square">
            <a:spAutoFit/>
          </a:bodyPr>
          <a:lstStyle/>
          <a:p>
            <a:pPr algn="ctr">
              <a:spcBef>
                <a:spcPts val="600"/>
              </a:spcBef>
              <a:spcAft>
                <a:spcPts val="600"/>
              </a:spcAft>
            </a:pPr>
            <a:r>
              <a:rPr lang="en-CA" sz="4800" kern="100" dirty="0">
                <a:solidFill>
                  <a:schemeClr val="accent1">
                    <a:lumMod val="75000"/>
                  </a:schemeClr>
                </a:solidFill>
                <a:effectLst/>
                <a:latin typeface="+mj-lt"/>
                <a:ea typeface="MS Gothic" panose="020B0609070205080204" pitchFamily="49" charset="-128"/>
                <a:cs typeface="Times New Roman" panose="02020603050405020304" pitchFamily="18" charset="0"/>
              </a:rPr>
              <a:t>Let’s discuss.</a:t>
            </a:r>
          </a:p>
        </p:txBody>
      </p:sp>
      <p:pic>
        <p:nvPicPr>
          <p:cNvPr id="2" name="Picture 1" descr="A black background with a black square&#10;&#10;AI-generated content may be incorrect.">
            <a:extLst>
              <a:ext uri="{FF2B5EF4-FFF2-40B4-BE49-F238E27FC236}">
                <a16:creationId xmlns:a16="http://schemas.microsoft.com/office/drawing/2014/main" id="{641199E9-7CA0-3D9A-808E-09A40CABE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0" y="342033"/>
            <a:ext cx="1143000" cy="1143000"/>
          </a:xfrm>
          <a:prstGeom prst="rect">
            <a:avLst/>
          </a:prstGeom>
        </p:spPr>
      </p:pic>
    </p:spTree>
    <p:extLst>
      <p:ext uri="{BB962C8B-B14F-4D97-AF65-F5344CB8AC3E}">
        <p14:creationId xmlns:p14="http://schemas.microsoft.com/office/powerpoint/2010/main" val="260419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2F0B4-BE07-7655-20DD-45410A9E00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5853F3-23F2-27F2-8225-0A3C18CE6FA8}"/>
              </a:ext>
            </a:extLst>
          </p:cNvPr>
          <p:cNvSpPr>
            <a:spLocks noGrp="1"/>
          </p:cNvSpPr>
          <p:nvPr>
            <p:ph type="body" sz="half" idx="2"/>
          </p:nvPr>
        </p:nvSpPr>
        <p:spPr>
          <a:xfrm>
            <a:off x="763583" y="4698123"/>
            <a:ext cx="3932237" cy="612249"/>
          </a:xfrm>
        </p:spPr>
        <p:txBody>
          <a:bodyPr/>
          <a:lstStyle/>
          <a:p>
            <a:r>
              <a:rPr lang="en-US" dirty="0"/>
              <a:t>CONTACT US</a:t>
            </a:r>
          </a:p>
        </p:txBody>
      </p:sp>
      <p:grpSp>
        <p:nvGrpSpPr>
          <p:cNvPr id="2" name="Group 1">
            <a:extLst>
              <a:ext uri="{FF2B5EF4-FFF2-40B4-BE49-F238E27FC236}">
                <a16:creationId xmlns:a16="http://schemas.microsoft.com/office/drawing/2014/main" id="{92EA1A4B-3784-811D-066D-15FC0E2CA5EA}"/>
              </a:ext>
            </a:extLst>
          </p:cNvPr>
          <p:cNvGrpSpPr/>
          <p:nvPr/>
        </p:nvGrpSpPr>
        <p:grpSpPr>
          <a:xfrm>
            <a:off x="811839" y="5579800"/>
            <a:ext cx="4733082" cy="888241"/>
            <a:chOff x="811839" y="3585232"/>
            <a:chExt cx="4733082" cy="888241"/>
          </a:xfrm>
        </p:grpSpPr>
        <p:grpSp>
          <p:nvGrpSpPr>
            <p:cNvPr id="15" name="Group 14">
              <a:extLst>
                <a:ext uri="{FF2B5EF4-FFF2-40B4-BE49-F238E27FC236}">
                  <a16:creationId xmlns:a16="http://schemas.microsoft.com/office/drawing/2014/main" id="{4482DCA8-C76E-33FF-74EA-4EDD35DE4A20}"/>
                </a:ext>
              </a:extLst>
            </p:cNvPr>
            <p:cNvGrpSpPr/>
            <p:nvPr/>
          </p:nvGrpSpPr>
          <p:grpSpPr>
            <a:xfrm>
              <a:off x="811839" y="3585232"/>
              <a:ext cx="4733082" cy="888241"/>
              <a:chOff x="811839" y="3585232"/>
              <a:chExt cx="4733082" cy="888241"/>
            </a:xfrm>
          </p:grpSpPr>
          <p:sp>
            <p:nvSpPr>
              <p:cNvPr id="6" name="Content Placeholder 2">
                <a:extLst>
                  <a:ext uri="{FF2B5EF4-FFF2-40B4-BE49-F238E27FC236}">
                    <a16:creationId xmlns:a16="http://schemas.microsoft.com/office/drawing/2014/main" id="{349BD163-1CD9-39E2-F5E8-9EC4738D15FF}"/>
                  </a:ext>
                </a:extLst>
              </p:cNvPr>
              <p:cNvSpPr txBox="1">
                <a:spLocks/>
              </p:cNvSpPr>
              <p:nvPr/>
            </p:nvSpPr>
            <p:spPr>
              <a:xfrm>
                <a:off x="3048852" y="3585232"/>
                <a:ext cx="2496069" cy="888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400" dirty="0">
                    <a:solidFill>
                      <a:schemeClr val="accent1">
                        <a:lumMod val="75000"/>
                      </a:schemeClr>
                    </a:solidFill>
                    <a:latin typeface="Brother 1816" pitchFamily="2" charset="0"/>
                  </a:rPr>
                  <a:t>(403) 618-8035</a:t>
                </a:r>
              </a:p>
              <a:p>
                <a:pPr marL="0" indent="0">
                  <a:lnSpc>
                    <a:spcPct val="120000"/>
                  </a:lnSpc>
                  <a:spcBef>
                    <a:spcPts val="0"/>
                  </a:spcBef>
                  <a:buNone/>
                </a:pPr>
                <a:r>
                  <a:rPr lang="en-US" sz="1400" dirty="0">
                    <a:solidFill>
                      <a:schemeClr val="accent1">
                        <a:lumMod val="75000"/>
                      </a:schemeClr>
                    </a:solidFill>
                    <a:latin typeface="Brother 1816" pitchFamily="2" charset="0"/>
                  </a:rPr>
                  <a:t>info@tailwindventures.co</a:t>
                </a:r>
              </a:p>
              <a:p>
                <a:pPr marL="0" indent="0">
                  <a:lnSpc>
                    <a:spcPct val="120000"/>
                  </a:lnSpc>
                  <a:spcBef>
                    <a:spcPts val="0"/>
                  </a:spcBef>
                  <a:buNone/>
                </a:pPr>
                <a:r>
                  <a:rPr lang="en-US" sz="1400" b="1" dirty="0">
                    <a:solidFill>
                      <a:schemeClr val="accent1">
                        <a:lumMod val="75000"/>
                      </a:schemeClr>
                    </a:solidFill>
                    <a:latin typeface="Brother 1816" pitchFamily="2" charset="0"/>
                    <a:hlinkClick r:id="rId3">
                      <a:extLst>
                        <a:ext uri="{A12FA001-AC4F-418D-AE19-62706E023703}">
                          <ahyp:hlinkClr xmlns:ahyp="http://schemas.microsoft.com/office/drawing/2018/hyperlinkcolor" val="tx"/>
                        </a:ext>
                      </a:extLst>
                    </a:hlinkClick>
                  </a:rPr>
                  <a:t>tailwindventures.co</a:t>
                </a:r>
                <a:endParaRPr lang="en-US" sz="1400" dirty="0">
                  <a:solidFill>
                    <a:schemeClr val="accent1">
                      <a:lumMod val="75000"/>
                    </a:schemeClr>
                  </a:solidFill>
                  <a:latin typeface="Brother 1816" pitchFamily="2" charset="0"/>
                </a:endParaRPr>
              </a:p>
            </p:txBody>
          </p:sp>
          <p:sp>
            <p:nvSpPr>
              <p:cNvPr id="12" name="Content Placeholder 2">
                <a:extLst>
                  <a:ext uri="{FF2B5EF4-FFF2-40B4-BE49-F238E27FC236}">
                    <a16:creationId xmlns:a16="http://schemas.microsoft.com/office/drawing/2014/main" id="{D83BCC69-A4DA-8166-8433-CFEC38F256BC}"/>
                  </a:ext>
                </a:extLst>
              </p:cNvPr>
              <p:cNvSpPr txBox="1">
                <a:spLocks/>
              </p:cNvSpPr>
              <p:nvPr/>
            </p:nvSpPr>
            <p:spPr>
              <a:xfrm>
                <a:off x="811839" y="3585232"/>
                <a:ext cx="2181732" cy="612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400">
                    <a:solidFill>
                      <a:schemeClr val="accent1">
                        <a:lumMod val="75000"/>
                      </a:schemeClr>
                    </a:solidFill>
                    <a:latin typeface="Brother 1816" pitchFamily="2" charset="0"/>
                  </a:rPr>
                  <a:t>150 9 Ave SW Suite 940</a:t>
                </a:r>
              </a:p>
              <a:p>
                <a:pPr marL="0" indent="0">
                  <a:lnSpc>
                    <a:spcPct val="120000"/>
                  </a:lnSpc>
                  <a:spcBef>
                    <a:spcPts val="0"/>
                  </a:spcBef>
                  <a:buNone/>
                </a:pPr>
                <a:r>
                  <a:rPr lang="en-US" sz="1400">
                    <a:solidFill>
                      <a:schemeClr val="accent1">
                        <a:lumMod val="75000"/>
                      </a:schemeClr>
                    </a:solidFill>
                    <a:latin typeface="Brother 1816" pitchFamily="2" charset="0"/>
                  </a:rPr>
                  <a:t>Calgary, AB, T2P 3H9</a:t>
                </a:r>
              </a:p>
            </p:txBody>
          </p:sp>
        </p:grpSp>
        <p:cxnSp>
          <p:nvCxnSpPr>
            <p:cNvPr id="14" name="Straight Connector 13">
              <a:extLst>
                <a:ext uri="{FF2B5EF4-FFF2-40B4-BE49-F238E27FC236}">
                  <a16:creationId xmlns:a16="http://schemas.microsoft.com/office/drawing/2014/main" id="{1BBA89DA-7152-C126-EE7A-CBFB2C9F202C}"/>
                </a:ext>
              </a:extLst>
            </p:cNvPr>
            <p:cNvCxnSpPr/>
            <p:nvPr/>
          </p:nvCxnSpPr>
          <p:spPr>
            <a:xfrm>
              <a:off x="811839" y="3646714"/>
              <a:ext cx="0" cy="500743"/>
            </a:xfrm>
            <a:prstGeom prst="line">
              <a:avLst/>
            </a:prstGeom>
            <a:ln w="127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grpSp>
      <p:pic>
        <p:nvPicPr>
          <p:cNvPr id="4" name="Picture 3" descr="A black background with a black square&#10;&#10;AI-generated content may be incorrect.">
            <a:extLst>
              <a:ext uri="{FF2B5EF4-FFF2-40B4-BE49-F238E27FC236}">
                <a16:creationId xmlns:a16="http://schemas.microsoft.com/office/drawing/2014/main" id="{B60C1F7C-BF3F-8930-D83C-6CF70598E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886" y="1746551"/>
            <a:ext cx="2815221" cy="2815221"/>
          </a:xfrm>
          <a:prstGeom prst="rect">
            <a:avLst/>
          </a:prstGeom>
        </p:spPr>
      </p:pic>
      <p:sp>
        <p:nvSpPr>
          <p:cNvPr id="5" name="TextBox 4">
            <a:extLst>
              <a:ext uri="{FF2B5EF4-FFF2-40B4-BE49-F238E27FC236}">
                <a16:creationId xmlns:a16="http://schemas.microsoft.com/office/drawing/2014/main" id="{01275471-0160-1463-F497-74FDAA39093C}"/>
              </a:ext>
            </a:extLst>
          </p:cNvPr>
          <p:cNvSpPr txBox="1"/>
          <p:nvPr/>
        </p:nvSpPr>
        <p:spPr>
          <a:xfrm>
            <a:off x="691268" y="473078"/>
            <a:ext cx="7193139" cy="830997"/>
          </a:xfrm>
          <a:prstGeom prst="rect">
            <a:avLst/>
          </a:prstGeom>
          <a:noFill/>
        </p:spPr>
        <p:txBody>
          <a:bodyPr wrap="square">
            <a:spAutoFit/>
          </a:bodyPr>
          <a:lstStyle/>
          <a:p>
            <a:pPr>
              <a:spcBef>
                <a:spcPts val="600"/>
              </a:spcBef>
              <a:spcAft>
                <a:spcPts val="600"/>
              </a:spcAft>
            </a:pPr>
            <a:r>
              <a:rPr lang="en-CA" sz="4800" kern="100" dirty="0">
                <a:solidFill>
                  <a:schemeClr val="accent1">
                    <a:lumMod val="75000"/>
                  </a:schemeClr>
                </a:solidFill>
                <a:effectLst/>
                <a:latin typeface="+mj-lt"/>
                <a:ea typeface="MS Gothic" panose="020B0609070205080204" pitchFamily="49" charset="-128"/>
                <a:cs typeface="Times New Roman" panose="02020603050405020304" pitchFamily="18" charset="0"/>
              </a:rPr>
              <a:t>Thank you.</a:t>
            </a:r>
          </a:p>
        </p:txBody>
      </p:sp>
    </p:spTree>
    <p:custDataLst>
      <p:custData r:id="rId1"/>
    </p:custDataLst>
    <p:extLst>
      <p:ext uri="{BB962C8B-B14F-4D97-AF65-F5344CB8AC3E}">
        <p14:creationId xmlns:p14="http://schemas.microsoft.com/office/powerpoint/2010/main" val="212287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6CF090-D0F4-3917-3685-7E6E2B73AB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00" y="3371412"/>
            <a:ext cx="3376273" cy="3334773"/>
          </a:xfrm>
          <a:prstGeom prst="rect">
            <a:avLst/>
          </a:prstGeom>
        </p:spPr>
      </p:pic>
      <p:sp>
        <p:nvSpPr>
          <p:cNvPr id="5" name="Title 4">
            <a:extLst>
              <a:ext uri="{FF2B5EF4-FFF2-40B4-BE49-F238E27FC236}">
                <a16:creationId xmlns:a16="http://schemas.microsoft.com/office/drawing/2014/main" id="{51E8A0BF-DA8C-A312-2A98-7BB6CEF9FA55}"/>
              </a:ext>
            </a:extLst>
          </p:cNvPr>
          <p:cNvSpPr>
            <a:spLocks noGrp="1"/>
          </p:cNvSpPr>
          <p:nvPr>
            <p:ph type="title"/>
          </p:nvPr>
        </p:nvSpPr>
        <p:spPr/>
        <p:txBody>
          <a:bodyPr/>
          <a:lstStyle/>
          <a:p>
            <a:r>
              <a:rPr lang="en-US" dirty="0"/>
              <a:t>Your capital readiness partner </a:t>
            </a:r>
          </a:p>
        </p:txBody>
      </p:sp>
      <p:sp>
        <p:nvSpPr>
          <p:cNvPr id="3" name="Slide Number Placeholder 2">
            <a:extLst>
              <a:ext uri="{FF2B5EF4-FFF2-40B4-BE49-F238E27FC236}">
                <a16:creationId xmlns:a16="http://schemas.microsoft.com/office/drawing/2014/main" id="{665D5F63-A2DE-B9B8-6C42-259AC5CF6BD0}"/>
              </a:ext>
            </a:extLst>
          </p:cNvPr>
          <p:cNvSpPr>
            <a:spLocks noGrp="1"/>
          </p:cNvSpPr>
          <p:nvPr>
            <p:ph type="sldNum" sz="quarter" idx="12"/>
          </p:nvPr>
        </p:nvSpPr>
        <p:spPr/>
        <p:txBody>
          <a:bodyPr/>
          <a:lstStyle/>
          <a:p>
            <a:fld id="{49AB8BC0-AA3C-41EE-B9C8-C6228E9DCEEA}" type="slidenum">
              <a:rPr lang="en-US" smtClean="0"/>
              <a:t>4</a:t>
            </a:fld>
            <a:endParaRPr lang="en-US"/>
          </a:p>
        </p:txBody>
      </p:sp>
      <p:sp>
        <p:nvSpPr>
          <p:cNvPr id="9" name="TextBox 8">
            <a:extLst>
              <a:ext uri="{FF2B5EF4-FFF2-40B4-BE49-F238E27FC236}">
                <a16:creationId xmlns:a16="http://schemas.microsoft.com/office/drawing/2014/main" id="{8F064C9F-D794-2314-95E4-D1C835794C69}"/>
              </a:ext>
            </a:extLst>
          </p:cNvPr>
          <p:cNvSpPr txBox="1"/>
          <p:nvPr/>
        </p:nvSpPr>
        <p:spPr>
          <a:xfrm>
            <a:off x="4174692" y="4022752"/>
            <a:ext cx="5648182" cy="1016047"/>
          </a:xfrm>
          <a:prstGeom prst="rect">
            <a:avLst/>
          </a:prstGeom>
          <a:noFill/>
        </p:spPr>
        <p:txBody>
          <a:bodyPr wrap="square">
            <a:spAutoFit/>
          </a:bodyPr>
          <a:lstStyle/>
          <a:p>
            <a:pPr algn="l">
              <a:lnSpc>
                <a:spcPct val="114000"/>
              </a:lnSpc>
              <a:spcBef>
                <a:spcPts val="600"/>
              </a:spcBef>
              <a:spcAft>
                <a:spcPts val="600"/>
              </a:spcAft>
            </a:pPr>
            <a:r>
              <a:rPr lang="en-US" dirty="0">
                <a:solidFill>
                  <a:schemeClr val="tx2"/>
                </a:solidFill>
              </a:rPr>
              <a:t>Tailwind works with ventures over the course of your growth journey to enable capital readiness and capital access. </a:t>
            </a:r>
          </a:p>
        </p:txBody>
      </p:sp>
      <p:sp>
        <p:nvSpPr>
          <p:cNvPr id="11" name="Title 1">
            <a:extLst>
              <a:ext uri="{FF2B5EF4-FFF2-40B4-BE49-F238E27FC236}">
                <a16:creationId xmlns:a16="http://schemas.microsoft.com/office/drawing/2014/main" id="{5C7D810A-098B-6BA7-9DA3-D4F568EC90E4}"/>
              </a:ext>
            </a:extLst>
          </p:cNvPr>
          <p:cNvSpPr txBox="1">
            <a:spLocks/>
          </p:cNvSpPr>
          <p:nvPr/>
        </p:nvSpPr>
        <p:spPr>
          <a:xfrm>
            <a:off x="744788" y="1380608"/>
            <a:ext cx="11053262" cy="1709058"/>
          </a:xfrm>
          <a:prstGeom prst="rect">
            <a:avLst/>
          </a:prstGeom>
        </p:spPr>
        <p:txBody>
          <a:bodyPr wrap="square">
            <a:sp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nSpc>
                <a:spcPct val="150000"/>
              </a:lnSpc>
              <a:spcBef>
                <a:spcPts val="600"/>
              </a:spcBef>
            </a:pPr>
            <a:r>
              <a:rPr lang="en-US" sz="1800" b="1" dirty="0">
                <a:latin typeface="Brother 1816" pitchFamily="2" charset="0"/>
              </a:rPr>
              <a:t>OUR CLIENTS</a:t>
            </a:r>
            <a:endParaRPr lang="en-US" sz="1800" dirty="0">
              <a:solidFill>
                <a:schemeClr val="accent1">
                  <a:lumMod val="75000"/>
                </a:schemeClr>
              </a:solidFill>
              <a:latin typeface="Brother 1816" pitchFamily="2" charset="0"/>
            </a:endParaRPr>
          </a:p>
          <a:p>
            <a:pPr>
              <a:lnSpc>
                <a:spcPct val="150000"/>
              </a:lnSpc>
              <a:spcBef>
                <a:spcPts val="600"/>
              </a:spcBef>
            </a:pPr>
            <a:r>
              <a:rPr lang="en-US" sz="2400" dirty="0">
                <a:solidFill>
                  <a:schemeClr val="accent1">
                    <a:lumMod val="75000"/>
                  </a:schemeClr>
                </a:solidFill>
                <a:latin typeface="+mn-lt"/>
              </a:rPr>
              <a:t>   Earlier-stage companies pursuing a </a:t>
            </a:r>
            <a:r>
              <a:rPr lang="en-US" sz="2400" b="1" dirty="0">
                <a:solidFill>
                  <a:schemeClr val="accent1">
                    <a:lumMod val="75000"/>
                  </a:schemeClr>
                </a:solidFill>
                <a:latin typeface="+mn-lt"/>
              </a:rPr>
              <a:t>founder-led capital raise</a:t>
            </a:r>
          </a:p>
          <a:p>
            <a:pPr>
              <a:lnSpc>
                <a:spcPct val="150000"/>
              </a:lnSpc>
              <a:spcBef>
                <a:spcPts val="600"/>
              </a:spcBef>
            </a:pPr>
            <a:r>
              <a:rPr lang="en-US" sz="2400" dirty="0">
                <a:solidFill>
                  <a:schemeClr val="accent1">
                    <a:lumMod val="75000"/>
                  </a:schemeClr>
                </a:solidFill>
                <a:latin typeface="+mn-lt"/>
              </a:rPr>
              <a:t>   Later-stage companies who require a </a:t>
            </a:r>
            <a:r>
              <a:rPr lang="en-US" sz="2400" b="1" dirty="0">
                <a:solidFill>
                  <a:schemeClr val="accent1">
                    <a:lumMod val="75000"/>
                  </a:schemeClr>
                </a:solidFill>
                <a:latin typeface="+mn-lt"/>
              </a:rPr>
              <a:t>facilitated raise or exit transaction </a:t>
            </a:r>
          </a:p>
        </p:txBody>
      </p:sp>
    </p:spTree>
    <p:extLst>
      <p:ext uri="{BB962C8B-B14F-4D97-AF65-F5344CB8AC3E}">
        <p14:creationId xmlns:p14="http://schemas.microsoft.com/office/powerpoint/2010/main" val="292939301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78855-C281-989B-522F-C72BAD41531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3CEAEF-523F-6432-3D76-F19402A0CD98}"/>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89320A0E-B831-D14A-D1F6-D5145086DCEF}"/>
              </a:ext>
            </a:extLst>
          </p:cNvPr>
          <p:cNvSpPr>
            <a:spLocks noGrp="1"/>
          </p:cNvSpPr>
          <p:nvPr>
            <p:ph type="sldNum" sz="quarter" idx="12"/>
          </p:nvPr>
        </p:nvSpPr>
        <p:spPr/>
        <p:txBody>
          <a:bodyPr/>
          <a:lstStyle/>
          <a:p>
            <a:fld id="{49AB8BC0-AA3C-41EE-B9C8-C6228E9DCEEA}" type="slidenum">
              <a:rPr lang="en-US" smtClean="0"/>
              <a:t>5</a:t>
            </a:fld>
            <a:endParaRPr lang="en-US"/>
          </a:p>
        </p:txBody>
      </p:sp>
      <p:sp>
        <p:nvSpPr>
          <p:cNvPr id="13" name="Title 12">
            <a:extLst>
              <a:ext uri="{FF2B5EF4-FFF2-40B4-BE49-F238E27FC236}">
                <a16:creationId xmlns:a16="http://schemas.microsoft.com/office/drawing/2014/main" id="{D86E3776-B7A8-AA0F-CE77-2412E35689C7}"/>
              </a:ext>
            </a:extLst>
          </p:cNvPr>
          <p:cNvSpPr>
            <a:spLocks noGrp="1"/>
          </p:cNvSpPr>
          <p:nvPr>
            <p:ph type="ctrTitle" idx="4294967295"/>
          </p:nvPr>
        </p:nvSpPr>
        <p:spPr>
          <a:xfrm>
            <a:off x="1411287" y="2881145"/>
            <a:ext cx="9369425" cy="1245742"/>
          </a:xfrm>
        </p:spPr>
        <p:txBody>
          <a:bodyPr>
            <a:normAutofit fontScale="90000"/>
          </a:bodyPr>
          <a:lstStyle/>
          <a:p>
            <a:pPr algn="ctr">
              <a:lnSpc>
                <a:spcPct val="120000"/>
              </a:lnSpc>
              <a:spcBef>
                <a:spcPts val="600"/>
              </a:spcBef>
              <a:spcAft>
                <a:spcPts val="600"/>
              </a:spcAft>
            </a:pPr>
            <a:r>
              <a:rPr lang="en-CA" sz="4000" dirty="0">
                <a:solidFill>
                  <a:schemeClr val="accent1">
                    <a:lumMod val="75000"/>
                  </a:schemeClr>
                </a:solidFill>
              </a:rPr>
              <a:t>“If you always do what you’ve always done, you’ll always get what you’ve always got”</a:t>
            </a:r>
          </a:p>
        </p:txBody>
      </p:sp>
      <p:sp>
        <p:nvSpPr>
          <p:cNvPr id="6" name="Content Placeholder 13">
            <a:extLst>
              <a:ext uri="{FF2B5EF4-FFF2-40B4-BE49-F238E27FC236}">
                <a16:creationId xmlns:a16="http://schemas.microsoft.com/office/drawing/2014/main" id="{75B96CD4-CFF7-CA9E-7A05-E03072B882B4}"/>
              </a:ext>
            </a:extLst>
          </p:cNvPr>
          <p:cNvSpPr>
            <a:spLocks noGrp="1"/>
          </p:cNvSpPr>
          <p:nvPr>
            <p:ph type="subTitle" idx="4294967295"/>
          </p:nvPr>
        </p:nvSpPr>
        <p:spPr>
          <a:xfrm>
            <a:off x="1524000" y="1935664"/>
            <a:ext cx="9144000" cy="590550"/>
          </a:xfrm>
        </p:spPr>
        <p:txBody>
          <a:bodyPr>
            <a:normAutofit/>
          </a:bodyPr>
          <a:lstStyle/>
          <a:p>
            <a:pPr marL="0" indent="0" algn="ctr">
              <a:lnSpc>
                <a:spcPct val="120000"/>
              </a:lnSpc>
              <a:spcBef>
                <a:spcPts val="600"/>
              </a:spcBef>
              <a:spcAft>
                <a:spcPts val="600"/>
              </a:spcAft>
              <a:buNone/>
            </a:pPr>
            <a:r>
              <a:rPr lang="en-CA" sz="2400" b="1" dirty="0">
                <a:latin typeface="Brother 1816" pitchFamily="2" charset="0"/>
                <a:ea typeface="Inter bold" panose="02000503000000020004" pitchFamily="2" charset="0"/>
              </a:rPr>
              <a:t>Are You Meeting Investors Where They Are?</a:t>
            </a:r>
          </a:p>
        </p:txBody>
      </p:sp>
    </p:spTree>
    <p:custDataLst>
      <p:custData r:id="rId1"/>
    </p:custDataLst>
    <p:extLst>
      <p:ext uri="{BB962C8B-B14F-4D97-AF65-F5344CB8AC3E}">
        <p14:creationId xmlns:p14="http://schemas.microsoft.com/office/powerpoint/2010/main" val="32259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89D0-3464-A553-128D-A26B75CD1B8F}"/>
            </a:ext>
          </a:extLst>
        </p:cNvPr>
        <p:cNvGrpSpPr/>
        <p:nvPr/>
      </p:nvGrpSpPr>
      <p:grpSpPr>
        <a:xfrm>
          <a:off x="0" y="0"/>
          <a:ext cx="0" cy="0"/>
          <a:chOff x="0" y="0"/>
          <a:chExt cx="0" cy="0"/>
        </a:xfrm>
      </p:grpSpPr>
      <p:sp>
        <p:nvSpPr>
          <p:cNvPr id="20" name="Oval 19">
            <a:extLst>
              <a:ext uri="{FF2B5EF4-FFF2-40B4-BE49-F238E27FC236}">
                <a16:creationId xmlns:a16="http://schemas.microsoft.com/office/drawing/2014/main" id="{89307227-0460-CBF2-427F-35E56AF17233}"/>
              </a:ext>
            </a:extLst>
          </p:cNvPr>
          <p:cNvSpPr/>
          <p:nvPr/>
        </p:nvSpPr>
        <p:spPr>
          <a:xfrm>
            <a:off x="7307244" y="136525"/>
            <a:ext cx="4329376" cy="4157110"/>
          </a:xfrm>
          <a:prstGeom prst="ellipse">
            <a:avLst/>
          </a:prstGeom>
          <a:gradFill flip="none" rotWithShape="1">
            <a:gsLst>
              <a:gs pos="70000">
                <a:srgbClr val="D3EEF4">
                  <a:alpha val="0"/>
                </a:srgbClr>
              </a:gs>
              <a:gs pos="0">
                <a:schemeClr val="bg2">
                  <a:alpha val="8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7DF0E87-2EDB-EFA7-6433-BF24382E187E}"/>
              </a:ext>
            </a:extLst>
          </p:cNvPr>
          <p:cNvSpPr>
            <a:spLocks noGrp="1"/>
          </p:cNvSpPr>
          <p:nvPr>
            <p:ph type="title"/>
          </p:nvPr>
        </p:nvSpPr>
        <p:spPr/>
        <p:txBody>
          <a:bodyPr/>
          <a:lstStyle/>
          <a:p>
            <a:r>
              <a:rPr lang="en-US" dirty="0"/>
              <a:t>Meta-Analysis</a:t>
            </a:r>
          </a:p>
        </p:txBody>
      </p:sp>
      <p:sp>
        <p:nvSpPr>
          <p:cNvPr id="4" name="Footer Placeholder 3">
            <a:extLst>
              <a:ext uri="{FF2B5EF4-FFF2-40B4-BE49-F238E27FC236}">
                <a16:creationId xmlns:a16="http://schemas.microsoft.com/office/drawing/2014/main" id="{3592452B-0AA6-41E6-842F-EB817B83C262}"/>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4A25E4B4-AAF5-0EEE-753B-1E8F7CA0761B}"/>
              </a:ext>
            </a:extLst>
          </p:cNvPr>
          <p:cNvSpPr>
            <a:spLocks noGrp="1"/>
          </p:cNvSpPr>
          <p:nvPr>
            <p:ph type="sldNum" sz="quarter" idx="12"/>
          </p:nvPr>
        </p:nvSpPr>
        <p:spPr/>
        <p:txBody>
          <a:bodyPr/>
          <a:lstStyle/>
          <a:p>
            <a:fld id="{49AB8BC0-AA3C-41EE-B9C8-C6228E9DCEEA}" type="slidenum">
              <a:rPr lang="en-US" smtClean="0"/>
              <a:t>6</a:t>
            </a:fld>
            <a:endParaRPr lang="en-US"/>
          </a:p>
        </p:txBody>
      </p:sp>
      <p:grpSp>
        <p:nvGrpSpPr>
          <p:cNvPr id="13" name="Group 12">
            <a:extLst>
              <a:ext uri="{FF2B5EF4-FFF2-40B4-BE49-F238E27FC236}">
                <a16:creationId xmlns:a16="http://schemas.microsoft.com/office/drawing/2014/main" id="{D31C7391-AA53-958C-9BAA-3352417858F3}"/>
              </a:ext>
            </a:extLst>
          </p:cNvPr>
          <p:cNvGrpSpPr/>
          <p:nvPr/>
        </p:nvGrpSpPr>
        <p:grpSpPr>
          <a:xfrm>
            <a:off x="598206" y="1317029"/>
            <a:ext cx="8159386" cy="3166087"/>
            <a:chOff x="461882" y="2202689"/>
            <a:chExt cx="8159386" cy="3166087"/>
          </a:xfrm>
        </p:grpSpPr>
        <p:sp>
          <p:nvSpPr>
            <p:cNvPr id="11" name="TextBox 10">
              <a:extLst>
                <a:ext uri="{FF2B5EF4-FFF2-40B4-BE49-F238E27FC236}">
                  <a16:creationId xmlns:a16="http://schemas.microsoft.com/office/drawing/2014/main" id="{07B881C5-FC27-96B8-13CC-FD69C35A240C}"/>
                </a:ext>
              </a:extLst>
            </p:cNvPr>
            <p:cNvSpPr txBox="1"/>
            <p:nvPr/>
          </p:nvSpPr>
          <p:spPr>
            <a:xfrm>
              <a:off x="461882" y="2202689"/>
              <a:ext cx="5385564" cy="369332"/>
            </a:xfrm>
            <a:prstGeom prst="rect">
              <a:avLst/>
            </a:prstGeom>
            <a:noFill/>
          </p:spPr>
          <p:txBody>
            <a:bodyPr wrap="square" rtlCol="0">
              <a:spAutoFit/>
            </a:bodyPr>
            <a:lstStyle/>
            <a:p>
              <a:pPr>
                <a:lnSpc>
                  <a:spcPct val="100000"/>
                </a:lnSpc>
                <a:spcBef>
                  <a:spcPts val="600"/>
                </a:spcBef>
                <a:spcAft>
                  <a:spcPts val="600"/>
                </a:spcAft>
              </a:pPr>
              <a:r>
                <a:rPr lang="en-US" sz="1800" b="1" dirty="0">
                  <a:solidFill>
                    <a:schemeClr val="accent1">
                      <a:lumMod val="75000"/>
                    </a:schemeClr>
                  </a:solidFill>
                  <a:latin typeface="Brother 1816" pitchFamily="2" charset="0"/>
                </a:rPr>
                <a:t>Core Theme: Everyone is competing on BEST</a:t>
              </a:r>
            </a:p>
          </p:txBody>
        </p:sp>
        <p:grpSp>
          <p:nvGrpSpPr>
            <p:cNvPr id="12" name="Group 11">
              <a:extLst>
                <a:ext uri="{FF2B5EF4-FFF2-40B4-BE49-F238E27FC236}">
                  <a16:creationId xmlns:a16="http://schemas.microsoft.com/office/drawing/2014/main" id="{2ACED4B0-0506-F9D6-D2CE-8B5FB4177A73}"/>
                </a:ext>
              </a:extLst>
            </p:cNvPr>
            <p:cNvGrpSpPr/>
            <p:nvPr/>
          </p:nvGrpSpPr>
          <p:grpSpPr>
            <a:xfrm>
              <a:off x="603250" y="2628795"/>
              <a:ext cx="8018018" cy="2739981"/>
              <a:chOff x="603250" y="2628795"/>
              <a:chExt cx="8018018" cy="2739981"/>
            </a:xfrm>
          </p:grpSpPr>
          <p:sp>
            <p:nvSpPr>
              <p:cNvPr id="14" name="TextBox 13">
                <a:extLst>
                  <a:ext uri="{FF2B5EF4-FFF2-40B4-BE49-F238E27FC236}">
                    <a16:creationId xmlns:a16="http://schemas.microsoft.com/office/drawing/2014/main" id="{23C48694-59A2-BC3B-C030-EC20F3A2D7B7}"/>
                  </a:ext>
                </a:extLst>
              </p:cNvPr>
              <p:cNvSpPr txBox="1"/>
              <p:nvPr/>
            </p:nvSpPr>
            <p:spPr>
              <a:xfrm>
                <a:off x="693511" y="2628795"/>
                <a:ext cx="7927757" cy="2739981"/>
              </a:xfrm>
              <a:prstGeom prst="rect">
                <a:avLst/>
              </a:prstGeom>
              <a:noFill/>
            </p:spPr>
            <p:txBody>
              <a:bodyPr wrap="square" rtlCol="0">
                <a:spAutoFit/>
              </a:bodyPr>
              <a:lstStyle/>
              <a:p>
                <a:pPr>
                  <a:lnSpc>
                    <a:spcPct val="150000"/>
                  </a:lnSpc>
                  <a:spcBef>
                    <a:spcPts val="600"/>
                  </a:spcBef>
                  <a:spcAft>
                    <a:spcPts val="600"/>
                  </a:spcAft>
                </a:pPr>
                <a:r>
                  <a:rPr lang="en-US" dirty="0">
                    <a:solidFill>
                      <a:schemeClr val="tx2"/>
                    </a:solidFill>
                    <a:latin typeface="Brother 1816" pitchFamily="2" charset="0"/>
                  </a:rPr>
                  <a:t>Geographic / asset focus (100%)</a:t>
                </a:r>
              </a:p>
              <a:p>
                <a:pPr>
                  <a:lnSpc>
                    <a:spcPct val="150000"/>
                  </a:lnSpc>
                  <a:spcBef>
                    <a:spcPts val="600"/>
                  </a:spcBef>
                  <a:spcAft>
                    <a:spcPts val="600"/>
                  </a:spcAft>
                </a:pPr>
                <a:r>
                  <a:rPr lang="en-US" dirty="0">
                    <a:solidFill>
                      <a:schemeClr val="tx2"/>
                    </a:solidFill>
                    <a:latin typeface="Brother 1816" pitchFamily="2" charset="0"/>
                  </a:rPr>
                  <a:t>Growth strategy and opportunities (100%)</a:t>
                </a:r>
              </a:p>
              <a:p>
                <a:pPr>
                  <a:lnSpc>
                    <a:spcPct val="150000"/>
                  </a:lnSpc>
                  <a:spcBef>
                    <a:spcPts val="600"/>
                  </a:spcBef>
                  <a:spcAft>
                    <a:spcPts val="600"/>
                  </a:spcAft>
                </a:pPr>
                <a:r>
                  <a:rPr lang="en-US" dirty="0">
                    <a:solidFill>
                      <a:schemeClr val="tx2"/>
                    </a:solidFill>
                    <a:latin typeface="Brother 1816" pitchFamily="2" charset="0"/>
                  </a:rPr>
                  <a:t>Financial performance and returns (100%)</a:t>
                </a:r>
              </a:p>
              <a:p>
                <a:pPr>
                  <a:lnSpc>
                    <a:spcPct val="150000"/>
                  </a:lnSpc>
                  <a:spcBef>
                    <a:spcPts val="600"/>
                  </a:spcBef>
                  <a:spcAft>
                    <a:spcPts val="600"/>
                  </a:spcAft>
                </a:pPr>
                <a:r>
                  <a:rPr lang="en-US" dirty="0">
                    <a:solidFill>
                      <a:schemeClr val="tx2"/>
                    </a:solidFill>
                    <a:latin typeface="Brother 1816" pitchFamily="2" charset="0"/>
                  </a:rPr>
                  <a:t>Technical / operational expertise (91%)</a:t>
                </a:r>
              </a:p>
              <a:p>
                <a:pPr>
                  <a:lnSpc>
                    <a:spcPct val="150000"/>
                  </a:lnSpc>
                  <a:spcBef>
                    <a:spcPts val="600"/>
                  </a:spcBef>
                  <a:spcAft>
                    <a:spcPts val="600"/>
                  </a:spcAft>
                </a:pPr>
                <a:r>
                  <a:rPr lang="en-US" dirty="0">
                    <a:solidFill>
                      <a:schemeClr val="tx2"/>
                    </a:solidFill>
                    <a:latin typeface="Brother 1816" pitchFamily="2" charset="0"/>
                  </a:rPr>
                  <a:t>Management and partnerships (82%)</a:t>
                </a:r>
              </a:p>
            </p:txBody>
          </p:sp>
          <p:cxnSp>
            <p:nvCxnSpPr>
              <p:cNvPr id="17" name="Straight Connector 16">
                <a:extLst>
                  <a:ext uri="{FF2B5EF4-FFF2-40B4-BE49-F238E27FC236}">
                    <a16:creationId xmlns:a16="http://schemas.microsoft.com/office/drawing/2014/main" id="{6DC4C275-8E73-9F9E-CA0C-475D45EC1E53}"/>
                  </a:ext>
                </a:extLst>
              </p:cNvPr>
              <p:cNvCxnSpPr>
                <a:cxnSpLocks/>
              </p:cNvCxnSpPr>
              <p:nvPr/>
            </p:nvCxnSpPr>
            <p:spPr>
              <a:xfrm>
                <a:off x="603250" y="2714167"/>
                <a:ext cx="0" cy="2543657"/>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grpSp>
      <p:sp>
        <p:nvSpPr>
          <p:cNvPr id="2" name="Content Placeholder 13">
            <a:extLst>
              <a:ext uri="{FF2B5EF4-FFF2-40B4-BE49-F238E27FC236}">
                <a16:creationId xmlns:a16="http://schemas.microsoft.com/office/drawing/2014/main" id="{AAECE505-B237-DF90-2119-640E7A1922BD}"/>
              </a:ext>
            </a:extLst>
          </p:cNvPr>
          <p:cNvSpPr txBox="1">
            <a:spLocks/>
          </p:cNvSpPr>
          <p:nvPr/>
        </p:nvSpPr>
        <p:spPr>
          <a:xfrm>
            <a:off x="1626085" y="4708890"/>
            <a:ext cx="8939831" cy="1125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Font typeface="Arial" panose="020B0604020202020204" pitchFamily="34" charset="0"/>
              <a:buNone/>
            </a:pPr>
            <a:r>
              <a:rPr lang="en-CA" sz="2400" b="1" dirty="0">
                <a:latin typeface="Brother 1816" pitchFamily="2" charset="0"/>
                <a:ea typeface="Inter Regular" panose="02000503000000020004" pitchFamily="2" charset="0"/>
              </a:rPr>
              <a:t>Stop competing on BEST – it’s a war that cannot be won </a:t>
            </a:r>
          </a:p>
          <a:p>
            <a:pPr marL="0" indent="0">
              <a:lnSpc>
                <a:spcPct val="120000"/>
              </a:lnSpc>
              <a:spcBef>
                <a:spcPts val="600"/>
              </a:spcBef>
              <a:spcAft>
                <a:spcPts val="600"/>
              </a:spcAft>
              <a:buFont typeface="Arial" panose="020B0604020202020204" pitchFamily="34" charset="0"/>
              <a:buNone/>
            </a:pPr>
            <a:r>
              <a:rPr lang="en-CA" sz="2400" b="1" dirty="0">
                <a:latin typeface="Brother 1816" pitchFamily="2" charset="0"/>
                <a:ea typeface="Inter Regular" panose="02000503000000020004" pitchFamily="2" charset="0"/>
              </a:rPr>
              <a:t>The investor might as well just buy CNQ (or similar)</a:t>
            </a:r>
            <a:endParaRPr lang="en-CA" sz="2400" b="1" dirty="0">
              <a:latin typeface="Brother 1816" pitchFamily="2" charset="0"/>
              <a:ea typeface="Inter bold" panose="02000503000000020004" pitchFamily="2" charset="0"/>
            </a:endParaRPr>
          </a:p>
        </p:txBody>
      </p:sp>
      <p:sp>
        <p:nvSpPr>
          <p:cNvPr id="3" name="Text Placeholder 6">
            <a:extLst>
              <a:ext uri="{FF2B5EF4-FFF2-40B4-BE49-F238E27FC236}">
                <a16:creationId xmlns:a16="http://schemas.microsoft.com/office/drawing/2014/main" id="{B90CB243-E61A-504A-35AB-FF15A669FAE4}"/>
              </a:ext>
            </a:extLst>
          </p:cNvPr>
          <p:cNvSpPr txBox="1">
            <a:spLocks/>
          </p:cNvSpPr>
          <p:nvPr/>
        </p:nvSpPr>
        <p:spPr>
          <a:xfrm rot="20720235">
            <a:off x="8897532" y="3198167"/>
            <a:ext cx="2916339" cy="461665"/>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Brother 1816"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lnSpc>
                <a:spcPct val="100000"/>
              </a:lnSpc>
              <a:spcBef>
                <a:spcPts val="600"/>
              </a:spcBef>
              <a:spcAft>
                <a:spcPts val="600"/>
              </a:spcAft>
            </a:pPr>
            <a:r>
              <a:rPr lang="en-US" b="0" dirty="0">
                <a:latin typeface="Homemade Apple" panose="02000000000000000000" pitchFamily="2" charset="0"/>
              </a:rPr>
              <a:t>sea of sameness  </a:t>
            </a:r>
          </a:p>
        </p:txBody>
      </p:sp>
      <p:sp>
        <p:nvSpPr>
          <p:cNvPr id="15" name="TextBox 14">
            <a:extLst>
              <a:ext uri="{FF2B5EF4-FFF2-40B4-BE49-F238E27FC236}">
                <a16:creationId xmlns:a16="http://schemas.microsoft.com/office/drawing/2014/main" id="{6B40FDAC-443B-271D-B679-99D972F52EE1}"/>
              </a:ext>
            </a:extLst>
          </p:cNvPr>
          <p:cNvSpPr txBox="1"/>
          <p:nvPr/>
        </p:nvSpPr>
        <p:spPr>
          <a:xfrm>
            <a:off x="7472644" y="1182176"/>
            <a:ext cx="3463821" cy="2215991"/>
          </a:xfrm>
          <a:prstGeom prst="rect">
            <a:avLst/>
          </a:prstGeom>
          <a:noFill/>
        </p:spPr>
        <p:txBody>
          <a:bodyPr wrap="square">
            <a:spAutoFit/>
          </a:bodyPr>
          <a:lstStyle/>
          <a:p>
            <a:pPr algn="ctr">
              <a:lnSpc>
                <a:spcPct val="100000"/>
              </a:lnSpc>
              <a:spcBef>
                <a:spcPts val="600"/>
              </a:spcBef>
              <a:spcAft>
                <a:spcPts val="600"/>
              </a:spcAft>
            </a:pPr>
            <a:r>
              <a:rPr lang="en-US" sz="3200" b="0" dirty="0">
                <a:solidFill>
                  <a:schemeClr val="accent1">
                    <a:lumMod val="75000"/>
                  </a:schemeClr>
                </a:solidFill>
                <a:latin typeface="+mj-lt"/>
              </a:rPr>
              <a:t>Undifferentiated Positioning</a:t>
            </a:r>
            <a:endParaRPr lang="en-US" sz="3200" dirty="0">
              <a:solidFill>
                <a:schemeClr val="accent1">
                  <a:lumMod val="75000"/>
                </a:schemeClr>
              </a:solidFill>
              <a:latin typeface="+mj-lt"/>
            </a:endParaRPr>
          </a:p>
          <a:p>
            <a:pPr algn="ctr">
              <a:lnSpc>
                <a:spcPct val="100000"/>
              </a:lnSpc>
              <a:spcBef>
                <a:spcPts val="600"/>
              </a:spcBef>
              <a:spcAft>
                <a:spcPts val="600"/>
              </a:spcAft>
            </a:pPr>
            <a:r>
              <a:rPr lang="en-US" sz="3200" b="0" dirty="0">
                <a:solidFill>
                  <a:schemeClr val="accent1">
                    <a:lumMod val="75000"/>
                  </a:schemeClr>
                </a:solidFill>
                <a:latin typeface="+mj-lt"/>
              </a:rPr>
              <a:t>Zero Differentiation</a:t>
            </a:r>
          </a:p>
        </p:txBody>
      </p:sp>
    </p:spTree>
    <p:custDataLst>
      <p:custData r:id="rId1"/>
    </p:custDataLst>
    <p:extLst>
      <p:ext uri="{BB962C8B-B14F-4D97-AF65-F5344CB8AC3E}">
        <p14:creationId xmlns:p14="http://schemas.microsoft.com/office/powerpoint/2010/main" val="373768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18AC7-B6BF-5DCE-64F8-F5C9F303ECB0}"/>
            </a:ext>
          </a:extLst>
        </p:cNvPr>
        <p:cNvGrpSpPr/>
        <p:nvPr/>
      </p:nvGrpSpPr>
      <p:grpSpPr>
        <a:xfrm>
          <a:off x="0" y="0"/>
          <a:ext cx="0" cy="0"/>
          <a:chOff x="0" y="0"/>
          <a:chExt cx="0" cy="0"/>
        </a:xfrm>
      </p:grpSpPr>
      <p:sp>
        <p:nvSpPr>
          <p:cNvPr id="20" name="Oval 19">
            <a:extLst>
              <a:ext uri="{FF2B5EF4-FFF2-40B4-BE49-F238E27FC236}">
                <a16:creationId xmlns:a16="http://schemas.microsoft.com/office/drawing/2014/main" id="{F2AA8F74-506B-0DBA-530D-0B37ABF97B00}"/>
              </a:ext>
            </a:extLst>
          </p:cNvPr>
          <p:cNvSpPr/>
          <p:nvPr/>
        </p:nvSpPr>
        <p:spPr>
          <a:xfrm>
            <a:off x="45112" y="773270"/>
            <a:ext cx="4329376" cy="4157110"/>
          </a:xfrm>
          <a:prstGeom prst="ellipse">
            <a:avLst/>
          </a:prstGeom>
          <a:gradFill flip="none" rotWithShape="1">
            <a:gsLst>
              <a:gs pos="70000">
                <a:srgbClr val="D3EEF4">
                  <a:alpha val="0"/>
                </a:srgbClr>
              </a:gs>
              <a:gs pos="0">
                <a:schemeClr val="bg2">
                  <a:alpha val="8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6A137D5-F0CA-23BD-89FA-FED9C5D6F614}"/>
              </a:ext>
            </a:extLst>
          </p:cNvPr>
          <p:cNvSpPr>
            <a:spLocks noGrp="1"/>
          </p:cNvSpPr>
          <p:nvPr>
            <p:ph type="title"/>
          </p:nvPr>
        </p:nvSpPr>
        <p:spPr/>
        <p:txBody>
          <a:bodyPr/>
          <a:lstStyle/>
          <a:p>
            <a:r>
              <a:rPr lang="en-US" dirty="0"/>
              <a:t>Meta-Analysis</a:t>
            </a:r>
          </a:p>
        </p:txBody>
      </p:sp>
      <p:sp>
        <p:nvSpPr>
          <p:cNvPr id="4" name="Footer Placeholder 3">
            <a:extLst>
              <a:ext uri="{FF2B5EF4-FFF2-40B4-BE49-F238E27FC236}">
                <a16:creationId xmlns:a16="http://schemas.microsoft.com/office/drawing/2014/main" id="{A5A7EE21-7E80-8504-ABD7-AB14DB780460}"/>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B8322E11-B9AA-2AB7-9B1A-79170B3A0566}"/>
              </a:ext>
            </a:extLst>
          </p:cNvPr>
          <p:cNvSpPr>
            <a:spLocks noGrp="1"/>
          </p:cNvSpPr>
          <p:nvPr>
            <p:ph type="sldNum" sz="quarter" idx="12"/>
          </p:nvPr>
        </p:nvSpPr>
        <p:spPr/>
        <p:txBody>
          <a:bodyPr/>
          <a:lstStyle/>
          <a:p>
            <a:fld id="{49AB8BC0-AA3C-41EE-B9C8-C6228E9DCEEA}" type="slidenum">
              <a:rPr lang="en-US" smtClean="0"/>
              <a:t>7</a:t>
            </a:fld>
            <a:endParaRPr lang="en-US"/>
          </a:p>
        </p:txBody>
      </p:sp>
      <p:grpSp>
        <p:nvGrpSpPr>
          <p:cNvPr id="13" name="Group 12">
            <a:extLst>
              <a:ext uri="{FF2B5EF4-FFF2-40B4-BE49-F238E27FC236}">
                <a16:creationId xmlns:a16="http://schemas.microsoft.com/office/drawing/2014/main" id="{4D9A1012-81D6-B396-5585-AD61AC7B28C9}"/>
              </a:ext>
            </a:extLst>
          </p:cNvPr>
          <p:cNvGrpSpPr/>
          <p:nvPr/>
        </p:nvGrpSpPr>
        <p:grpSpPr>
          <a:xfrm>
            <a:off x="974587" y="1721110"/>
            <a:ext cx="10505622" cy="3084078"/>
            <a:chOff x="461882" y="2202689"/>
            <a:chExt cx="10505622" cy="3084078"/>
          </a:xfrm>
        </p:grpSpPr>
        <p:sp>
          <p:nvSpPr>
            <p:cNvPr id="11" name="TextBox 10">
              <a:extLst>
                <a:ext uri="{FF2B5EF4-FFF2-40B4-BE49-F238E27FC236}">
                  <a16:creationId xmlns:a16="http://schemas.microsoft.com/office/drawing/2014/main" id="{1BAAAFCB-58B7-40C2-F09D-F8CD188984D0}"/>
                </a:ext>
              </a:extLst>
            </p:cNvPr>
            <p:cNvSpPr txBox="1"/>
            <p:nvPr/>
          </p:nvSpPr>
          <p:spPr>
            <a:xfrm>
              <a:off x="461882" y="2202689"/>
              <a:ext cx="5385564" cy="369332"/>
            </a:xfrm>
            <a:prstGeom prst="rect">
              <a:avLst/>
            </a:prstGeom>
            <a:noFill/>
          </p:spPr>
          <p:txBody>
            <a:bodyPr wrap="square" rtlCol="0">
              <a:spAutoFit/>
            </a:bodyPr>
            <a:lstStyle/>
            <a:p>
              <a:pPr>
                <a:lnSpc>
                  <a:spcPct val="100000"/>
                </a:lnSpc>
                <a:spcBef>
                  <a:spcPts val="600"/>
                </a:spcBef>
                <a:spcAft>
                  <a:spcPts val="600"/>
                </a:spcAft>
              </a:pPr>
              <a:r>
                <a:rPr lang="en-US" sz="1800" b="1" dirty="0">
                  <a:solidFill>
                    <a:schemeClr val="accent1">
                      <a:lumMod val="75000"/>
                    </a:schemeClr>
                  </a:solidFill>
                  <a:latin typeface="Brother 1816" pitchFamily="2" charset="0"/>
                </a:rPr>
                <a:t>What you are not saying…</a:t>
              </a:r>
            </a:p>
          </p:txBody>
        </p:sp>
        <p:grpSp>
          <p:nvGrpSpPr>
            <p:cNvPr id="12" name="Group 11">
              <a:extLst>
                <a:ext uri="{FF2B5EF4-FFF2-40B4-BE49-F238E27FC236}">
                  <a16:creationId xmlns:a16="http://schemas.microsoft.com/office/drawing/2014/main" id="{F40AF7A2-751E-BD18-B59C-155FB68CAB67}"/>
                </a:ext>
              </a:extLst>
            </p:cNvPr>
            <p:cNvGrpSpPr/>
            <p:nvPr/>
          </p:nvGrpSpPr>
          <p:grpSpPr>
            <a:xfrm>
              <a:off x="603250" y="2628795"/>
              <a:ext cx="10364254" cy="2657972"/>
              <a:chOff x="603250" y="2628795"/>
              <a:chExt cx="10364254" cy="2657972"/>
            </a:xfrm>
          </p:grpSpPr>
          <p:sp>
            <p:nvSpPr>
              <p:cNvPr id="14" name="TextBox 13">
                <a:extLst>
                  <a:ext uri="{FF2B5EF4-FFF2-40B4-BE49-F238E27FC236}">
                    <a16:creationId xmlns:a16="http://schemas.microsoft.com/office/drawing/2014/main" id="{494CC339-2B7F-C9CD-0684-778AACBFEAEA}"/>
                  </a:ext>
                </a:extLst>
              </p:cNvPr>
              <p:cNvSpPr txBox="1"/>
              <p:nvPr/>
            </p:nvSpPr>
            <p:spPr>
              <a:xfrm>
                <a:off x="693511" y="2628795"/>
                <a:ext cx="10273993" cy="2657972"/>
              </a:xfrm>
              <a:prstGeom prst="rect">
                <a:avLst/>
              </a:prstGeom>
              <a:noFill/>
            </p:spPr>
            <p:txBody>
              <a:bodyPr wrap="square" rtlCol="0">
                <a:spAutoFit/>
              </a:bodyPr>
              <a:lstStyle/>
              <a:p>
                <a:pPr>
                  <a:lnSpc>
                    <a:spcPct val="150000"/>
                  </a:lnSpc>
                  <a:spcBef>
                    <a:spcPts val="600"/>
                  </a:spcBef>
                  <a:spcAft>
                    <a:spcPts val="600"/>
                  </a:spcAft>
                </a:pPr>
                <a:r>
                  <a:rPr lang="en-US" sz="2000" b="1" dirty="0">
                    <a:solidFill>
                      <a:schemeClr val="tx2"/>
                    </a:solidFill>
                    <a:latin typeface="Brother 1816" pitchFamily="2" charset="0"/>
                  </a:rPr>
                  <a:t>9% </a:t>
                </a:r>
                <a:r>
                  <a:rPr lang="en-US" sz="2000" dirty="0">
                    <a:solidFill>
                      <a:schemeClr val="tx2"/>
                    </a:solidFill>
                    <a:latin typeface="Brother 1816" pitchFamily="2" charset="0"/>
                  </a:rPr>
                  <a:t>of companies explicitly connected their purpose to shareholder value creation</a:t>
                </a:r>
              </a:p>
              <a:p>
                <a:pPr>
                  <a:lnSpc>
                    <a:spcPct val="150000"/>
                  </a:lnSpc>
                  <a:spcBef>
                    <a:spcPts val="600"/>
                  </a:spcBef>
                  <a:spcAft>
                    <a:spcPts val="600"/>
                  </a:spcAft>
                </a:pPr>
                <a:r>
                  <a:rPr lang="en-US" sz="2000" b="1" dirty="0">
                    <a:solidFill>
                      <a:schemeClr val="tx2"/>
                    </a:solidFill>
                    <a:latin typeface="Brother 1816" pitchFamily="2" charset="0"/>
                  </a:rPr>
                  <a:t>55% </a:t>
                </a:r>
                <a:r>
                  <a:rPr lang="en-US" sz="2000" dirty="0">
                    <a:solidFill>
                      <a:schemeClr val="tx2"/>
                    </a:solidFill>
                    <a:latin typeface="Brother 1816" pitchFamily="2" charset="0"/>
                  </a:rPr>
                  <a:t>of companies mentioned sustainability themes, but </a:t>
                </a:r>
                <a:r>
                  <a:rPr lang="en-US" sz="2000" b="1" dirty="0">
                    <a:solidFill>
                      <a:schemeClr val="tx2"/>
                    </a:solidFill>
                    <a:latin typeface="Brother 1816" pitchFamily="2" charset="0"/>
                  </a:rPr>
                  <a:t>only 18% </a:t>
                </a:r>
                <a:r>
                  <a:rPr lang="en-US" sz="2000" dirty="0">
                    <a:solidFill>
                      <a:schemeClr val="tx2"/>
                    </a:solidFill>
                    <a:latin typeface="Brother 1816" pitchFamily="2" charset="0"/>
                  </a:rPr>
                  <a:t>connected those initiatives to financial performance… intentional or just words?</a:t>
                </a:r>
              </a:p>
              <a:p>
                <a:pPr>
                  <a:lnSpc>
                    <a:spcPct val="150000"/>
                  </a:lnSpc>
                  <a:spcBef>
                    <a:spcPts val="600"/>
                  </a:spcBef>
                  <a:spcAft>
                    <a:spcPts val="600"/>
                  </a:spcAft>
                </a:pPr>
                <a:r>
                  <a:rPr lang="en-US" sz="2000" b="1" dirty="0">
                    <a:solidFill>
                      <a:schemeClr val="tx2"/>
                    </a:solidFill>
                    <a:latin typeface="Brother 1816" pitchFamily="2" charset="0"/>
                  </a:rPr>
                  <a:t>18% </a:t>
                </a:r>
                <a:r>
                  <a:rPr lang="en-US" sz="2000" dirty="0">
                    <a:solidFill>
                      <a:schemeClr val="tx2"/>
                    </a:solidFill>
                    <a:latin typeface="Brother 1816" pitchFamily="2" charset="0"/>
                  </a:rPr>
                  <a:t>of companies directly mention returning capital to investors or exit strategies… it’s their money, when are they getting it back?</a:t>
                </a:r>
              </a:p>
            </p:txBody>
          </p:sp>
          <p:cxnSp>
            <p:nvCxnSpPr>
              <p:cNvPr id="17" name="Straight Connector 16">
                <a:extLst>
                  <a:ext uri="{FF2B5EF4-FFF2-40B4-BE49-F238E27FC236}">
                    <a16:creationId xmlns:a16="http://schemas.microsoft.com/office/drawing/2014/main" id="{2D12AA63-D426-0560-065A-E8E3BDF8250D}"/>
                  </a:ext>
                </a:extLst>
              </p:cNvPr>
              <p:cNvCxnSpPr>
                <a:cxnSpLocks/>
              </p:cNvCxnSpPr>
              <p:nvPr/>
            </p:nvCxnSpPr>
            <p:spPr>
              <a:xfrm>
                <a:off x="603250" y="2714167"/>
                <a:ext cx="0" cy="25726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grpSp>
    </p:spTree>
    <p:custDataLst>
      <p:custData r:id="rId1"/>
    </p:custDataLst>
    <p:extLst>
      <p:ext uri="{BB962C8B-B14F-4D97-AF65-F5344CB8AC3E}">
        <p14:creationId xmlns:p14="http://schemas.microsoft.com/office/powerpoint/2010/main" val="115617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4644-5BF5-04CF-7F23-900A12729CB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33E387-BBB0-BEFE-BAF7-8C9749D9D85E}"/>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E5D1C9CF-A699-5DC8-6851-F33341361A7A}"/>
              </a:ext>
            </a:extLst>
          </p:cNvPr>
          <p:cNvSpPr>
            <a:spLocks noGrp="1"/>
          </p:cNvSpPr>
          <p:nvPr>
            <p:ph type="sldNum" sz="quarter" idx="12"/>
          </p:nvPr>
        </p:nvSpPr>
        <p:spPr/>
        <p:txBody>
          <a:bodyPr/>
          <a:lstStyle/>
          <a:p>
            <a:fld id="{49AB8BC0-AA3C-41EE-B9C8-C6228E9DCEEA}" type="slidenum">
              <a:rPr lang="en-US" smtClean="0"/>
              <a:t>8</a:t>
            </a:fld>
            <a:endParaRPr lang="en-US"/>
          </a:p>
        </p:txBody>
      </p:sp>
      <p:sp>
        <p:nvSpPr>
          <p:cNvPr id="13" name="Title 12">
            <a:extLst>
              <a:ext uri="{FF2B5EF4-FFF2-40B4-BE49-F238E27FC236}">
                <a16:creationId xmlns:a16="http://schemas.microsoft.com/office/drawing/2014/main" id="{A0F8A126-5A11-1370-0198-2474503EAB72}"/>
              </a:ext>
            </a:extLst>
          </p:cNvPr>
          <p:cNvSpPr>
            <a:spLocks noGrp="1"/>
          </p:cNvSpPr>
          <p:nvPr>
            <p:ph type="ctrTitle" idx="4294967295"/>
          </p:nvPr>
        </p:nvSpPr>
        <p:spPr>
          <a:xfrm>
            <a:off x="1411288" y="2706688"/>
            <a:ext cx="9369425" cy="1009650"/>
          </a:xfrm>
        </p:spPr>
        <p:txBody>
          <a:bodyPr>
            <a:normAutofit/>
          </a:bodyPr>
          <a:lstStyle/>
          <a:p>
            <a:pPr algn="ctr"/>
            <a:r>
              <a:rPr lang="en-CA" sz="4400" dirty="0">
                <a:solidFill>
                  <a:schemeClr val="accent1">
                    <a:lumMod val="75000"/>
                  </a:schemeClr>
                </a:solidFill>
              </a:rPr>
              <a:t>“I just need the investor list.”</a:t>
            </a:r>
          </a:p>
        </p:txBody>
      </p:sp>
      <p:sp>
        <p:nvSpPr>
          <p:cNvPr id="6" name="Content Placeholder 13">
            <a:extLst>
              <a:ext uri="{FF2B5EF4-FFF2-40B4-BE49-F238E27FC236}">
                <a16:creationId xmlns:a16="http://schemas.microsoft.com/office/drawing/2014/main" id="{D24514D0-56D9-48C7-BF00-FAD41BB6C66E}"/>
              </a:ext>
            </a:extLst>
          </p:cNvPr>
          <p:cNvSpPr>
            <a:spLocks noGrp="1"/>
          </p:cNvSpPr>
          <p:nvPr>
            <p:ph type="subTitle" idx="4294967295"/>
          </p:nvPr>
        </p:nvSpPr>
        <p:spPr>
          <a:xfrm>
            <a:off x="1524000" y="2116138"/>
            <a:ext cx="9144000" cy="590550"/>
          </a:xfrm>
        </p:spPr>
        <p:txBody>
          <a:bodyPr>
            <a:normAutofit/>
          </a:bodyPr>
          <a:lstStyle/>
          <a:p>
            <a:pPr marL="0" indent="0" algn="ctr">
              <a:lnSpc>
                <a:spcPct val="120000"/>
              </a:lnSpc>
              <a:spcBef>
                <a:spcPts val="600"/>
              </a:spcBef>
              <a:spcAft>
                <a:spcPts val="600"/>
              </a:spcAft>
              <a:buNone/>
            </a:pPr>
            <a:r>
              <a:rPr lang="en-CA" sz="2400" b="1" dirty="0">
                <a:latin typeface="Brother 1816" pitchFamily="2" charset="0"/>
                <a:ea typeface="Inter Regular" panose="02000503000000020004" pitchFamily="2" charset="0"/>
              </a:rPr>
              <a:t>WHAT WE HEAR</a:t>
            </a:r>
            <a:endParaRPr lang="en-CA" sz="2400" b="1" dirty="0">
              <a:latin typeface="Brother 1816" pitchFamily="2" charset="0"/>
              <a:ea typeface="Inter bold" panose="02000503000000020004" pitchFamily="2" charset="0"/>
            </a:endParaRPr>
          </a:p>
        </p:txBody>
      </p:sp>
    </p:spTree>
    <p:custDataLst>
      <p:custData r:id="rId1"/>
    </p:custDataLst>
    <p:extLst>
      <p:ext uri="{BB962C8B-B14F-4D97-AF65-F5344CB8AC3E}">
        <p14:creationId xmlns:p14="http://schemas.microsoft.com/office/powerpoint/2010/main" val="415440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D531-1654-527F-1E4A-D27938EAEC5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819F0E-7443-D81C-4988-7678F1B42DE8}"/>
              </a:ext>
            </a:extLst>
          </p:cNvPr>
          <p:cNvSpPr>
            <a:spLocks noGrp="1"/>
          </p:cNvSpPr>
          <p:nvPr>
            <p:ph type="ftr" sz="quarter" idx="11"/>
          </p:nvPr>
        </p:nvSpPr>
        <p:spPr/>
        <p:txBody>
          <a:bodyPr/>
          <a:lstStyle/>
          <a:p>
            <a:r>
              <a:rPr lang="en-US"/>
              <a:t>Confidential - Not for Distribution</a:t>
            </a:r>
          </a:p>
        </p:txBody>
      </p:sp>
      <p:sp>
        <p:nvSpPr>
          <p:cNvPr id="5" name="Slide Number Placeholder 4">
            <a:extLst>
              <a:ext uri="{FF2B5EF4-FFF2-40B4-BE49-F238E27FC236}">
                <a16:creationId xmlns:a16="http://schemas.microsoft.com/office/drawing/2014/main" id="{209A6A5C-EE2F-19D3-7370-D510144A2264}"/>
              </a:ext>
            </a:extLst>
          </p:cNvPr>
          <p:cNvSpPr>
            <a:spLocks noGrp="1"/>
          </p:cNvSpPr>
          <p:nvPr>
            <p:ph type="sldNum" sz="quarter" idx="12"/>
          </p:nvPr>
        </p:nvSpPr>
        <p:spPr/>
        <p:txBody>
          <a:bodyPr/>
          <a:lstStyle/>
          <a:p>
            <a:fld id="{49AB8BC0-AA3C-41EE-B9C8-C6228E9DCEEA}" type="slidenum">
              <a:rPr lang="en-US" smtClean="0"/>
              <a:t>9</a:t>
            </a:fld>
            <a:endParaRPr lang="en-US"/>
          </a:p>
        </p:txBody>
      </p:sp>
      <p:sp>
        <p:nvSpPr>
          <p:cNvPr id="14" name="Content Placeholder 13">
            <a:extLst>
              <a:ext uri="{FF2B5EF4-FFF2-40B4-BE49-F238E27FC236}">
                <a16:creationId xmlns:a16="http://schemas.microsoft.com/office/drawing/2014/main" id="{854FD439-F5A9-823F-1665-3DB48EBE7371}"/>
              </a:ext>
            </a:extLst>
          </p:cNvPr>
          <p:cNvSpPr>
            <a:spLocks noGrp="1"/>
          </p:cNvSpPr>
          <p:nvPr>
            <p:ph idx="4294967295"/>
          </p:nvPr>
        </p:nvSpPr>
        <p:spPr>
          <a:xfrm>
            <a:off x="1246982" y="2574925"/>
            <a:ext cx="9736137" cy="1946275"/>
          </a:xfrm>
        </p:spPr>
        <p:txBody>
          <a:bodyPr>
            <a:normAutofit/>
          </a:bodyPr>
          <a:lstStyle/>
          <a:p>
            <a:pPr marL="0" indent="0" algn="ctr">
              <a:lnSpc>
                <a:spcPct val="120000"/>
              </a:lnSpc>
              <a:spcBef>
                <a:spcPts val="600"/>
              </a:spcBef>
              <a:spcAft>
                <a:spcPts val="600"/>
              </a:spcAft>
              <a:buNone/>
            </a:pPr>
            <a:r>
              <a:rPr lang="en-CA" sz="4000" dirty="0">
                <a:solidFill>
                  <a:schemeClr val="accent1">
                    <a:lumMod val="75000"/>
                  </a:schemeClr>
                </a:solidFill>
                <a:latin typeface="Tiempos Fine" panose="02020503060303060403" pitchFamily="18" charset="0"/>
                <a:ea typeface="Inter Regular" panose="02000503000000020004" pitchFamily="2" charset="0"/>
              </a:rPr>
              <a:t>An investor list does not result in capital.</a:t>
            </a:r>
          </a:p>
          <a:p>
            <a:pPr marL="0" indent="0" algn="ctr">
              <a:lnSpc>
                <a:spcPct val="120000"/>
              </a:lnSpc>
              <a:spcBef>
                <a:spcPts val="600"/>
              </a:spcBef>
              <a:spcAft>
                <a:spcPts val="600"/>
              </a:spcAft>
              <a:buNone/>
            </a:pPr>
            <a:r>
              <a:rPr lang="en-CA" sz="4000" dirty="0">
                <a:solidFill>
                  <a:schemeClr val="accent1">
                    <a:lumMod val="75000"/>
                  </a:schemeClr>
                </a:solidFill>
                <a:latin typeface="+mj-lt"/>
                <a:ea typeface="Inter Regular" panose="02000503000000020004" pitchFamily="2" charset="0"/>
              </a:rPr>
              <a:t>Diligent preparedness does. </a:t>
            </a:r>
          </a:p>
        </p:txBody>
      </p:sp>
      <p:sp>
        <p:nvSpPr>
          <p:cNvPr id="2" name="Content Placeholder 13">
            <a:extLst>
              <a:ext uri="{FF2B5EF4-FFF2-40B4-BE49-F238E27FC236}">
                <a16:creationId xmlns:a16="http://schemas.microsoft.com/office/drawing/2014/main" id="{A1A120CF-87B3-3F3A-2D60-8906ABAF3EDC}"/>
              </a:ext>
            </a:extLst>
          </p:cNvPr>
          <p:cNvSpPr txBox="1">
            <a:spLocks/>
          </p:cNvSpPr>
          <p:nvPr/>
        </p:nvSpPr>
        <p:spPr>
          <a:xfrm>
            <a:off x="1524000" y="1924847"/>
            <a:ext cx="9144000" cy="591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CA" sz="2400" b="1" dirty="0">
                <a:latin typeface="Brother 1816" pitchFamily="2" charset="0"/>
                <a:ea typeface="Inter Regular" panose="02000503000000020004" pitchFamily="2" charset="0"/>
              </a:rPr>
              <a:t>IN REALITY</a:t>
            </a:r>
            <a:endParaRPr lang="en-CA" sz="2400" b="1" dirty="0">
              <a:latin typeface="Brother 1816" pitchFamily="2" charset="0"/>
              <a:ea typeface="Inter bold" panose="02000503000000020004" pitchFamily="2" charset="0"/>
            </a:endParaRPr>
          </a:p>
        </p:txBody>
      </p:sp>
    </p:spTree>
    <p:custDataLst>
      <p:custData r:id="rId1"/>
    </p:custDataLst>
    <p:extLst>
      <p:ext uri="{BB962C8B-B14F-4D97-AF65-F5344CB8AC3E}">
        <p14:creationId xmlns:p14="http://schemas.microsoft.com/office/powerpoint/2010/main" val="2093969089"/>
      </p:ext>
    </p:extLst>
  </p:cSld>
  <p:clrMapOvr>
    <a:masterClrMapping/>
  </p:clrMapOvr>
</p:sld>
</file>

<file path=ppt/theme/theme1.xml><?xml version="1.0" encoding="utf-8"?>
<a:theme xmlns:a="http://schemas.openxmlformats.org/drawingml/2006/main" name="Tailwind Theme - Primary">
  <a:themeElements>
    <a:clrScheme name="Custom 1">
      <a:dk1>
        <a:srgbClr val="34373F"/>
      </a:dk1>
      <a:lt1>
        <a:srgbClr val="D9F1F4"/>
      </a:lt1>
      <a:dk2>
        <a:srgbClr val="03025E"/>
      </a:dk2>
      <a:lt2>
        <a:srgbClr val="A7DCE9"/>
      </a:lt2>
      <a:accent1>
        <a:srgbClr val="255CFF"/>
      </a:accent1>
      <a:accent2>
        <a:srgbClr val="259AED"/>
      </a:accent2>
      <a:accent3>
        <a:srgbClr val="DC7F32"/>
      </a:accent3>
      <a:accent4>
        <a:srgbClr val="E4A840"/>
      </a:accent4>
      <a:accent5>
        <a:srgbClr val="0BB02F"/>
      </a:accent5>
      <a:accent6>
        <a:srgbClr val="540FC3"/>
      </a:accent6>
      <a:hlink>
        <a:srgbClr val="255CFF"/>
      </a:hlink>
      <a:folHlink>
        <a:srgbClr val="259AED"/>
      </a:folHlink>
    </a:clrScheme>
    <a:fontScheme name="Tailwind Fonts 2024">
      <a:majorFont>
        <a:latin typeface="Tiempos Fine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ailwind Theme - Secondary">
  <a:themeElements>
    <a:clrScheme name="Tailwind Colours 2024">
      <a:dk1>
        <a:srgbClr val="34373F"/>
      </a:dk1>
      <a:lt1>
        <a:srgbClr val="D9F1F4"/>
      </a:lt1>
      <a:dk2>
        <a:srgbClr val="03025E"/>
      </a:dk2>
      <a:lt2>
        <a:srgbClr val="A7DCE9"/>
      </a:lt2>
      <a:accent1>
        <a:srgbClr val="255CFF"/>
      </a:accent1>
      <a:accent2>
        <a:srgbClr val="259AED"/>
      </a:accent2>
      <a:accent3>
        <a:srgbClr val="DC7F32"/>
      </a:accent3>
      <a:accent4>
        <a:srgbClr val="E4A840"/>
      </a:accent4>
      <a:accent5>
        <a:srgbClr val="0BB02F"/>
      </a:accent5>
      <a:accent6>
        <a:srgbClr val="540FC3"/>
      </a:accent6>
      <a:hlink>
        <a:srgbClr val="255CFF"/>
      </a:hlink>
      <a:folHlink>
        <a:srgbClr val="259AED"/>
      </a:folHlink>
    </a:clrScheme>
    <a:fontScheme name="Tailwind Fonts 2024">
      <a:majorFont>
        <a:latin typeface="Tiempos Fine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fa88c2-bfdf-4fcf-a379-eb73a0b14838">
      <Terms xmlns="http://schemas.microsoft.com/office/infopath/2007/PartnerControls"/>
    </lcf76f155ced4ddcb4097134ff3c332f>
    <TaxCatchAll xmlns="53d4e4d8-9458-43d4-9e6c-50fedba4fc13" xsi:nil="true"/>
  </documentManagement>
</p:properties>
</file>

<file path=customXml/item10.xml>��< ? x m l   v e r s i o n = " 1 . 0 "   e n c o d i n g = " u t f - 1 6 " ? > < I d W r a p p e r   x m l n s : x s d = " h t t p : / / w w w . w 3 . o r g / 2 0 0 1 / X M L S c h e m a "   x m l n s : x s i = " h t t p : / / w w w . w 3 . o r g / 2 0 0 1 / X M L S c h e m a - i n s t a n c e "   x m l n s = " p b - w r a p p e r " >  
     < I d > 0 2 3 2 2 0 1 e - 7 4 9 e - 4 7 d b - 9 7 1 a - 6 6 8 8 4 f 4 c 3 a c e < / I d >  
 < / I d W r a p p e r > 
</file>

<file path=customXml/item11.xml>��< ? x m l   v e r s i o n = " 1 . 0 "   e n c o d i n g = " u t f - 1 6 " ? > < I d W r a p p e r   x m l n s : x s d = " h t t p : / / w w w . w 3 . o r g / 2 0 0 1 / X M L S c h e m a "   x m l n s : x s i = " h t t p : / / w w w . w 3 . o r g / 2 0 0 1 / X M L S c h e m a - i n s t a n c e "   x m l n s = " p b - w r a p p e r " >  
     < I d > 1 2 2 1 2 9 d b - 6 a 5 6 - 4 a c 8 - 8 f d e - e 8 2 6 4 c c 9 8 d f f < / I d >  
 < / I d W r a p p e r > 
</file>

<file path=customXml/item12.xml>��< ? x m l   v e r s i o n = " 1 . 0 "   e n c o d i n g = " u t f - 1 6 " ? > < I d W r a p p e r   x m l n s : x s d = " h t t p : / / w w w . w 3 . o r g / 2 0 0 1 / X M L S c h e m a "   x m l n s : x s i = " h t t p : / / w w w . w 3 . o r g / 2 0 0 1 / X M L S c h e m a - i n s t a n c e "   x m l n s = " p b - w r a p p e r " >  
     < I d > 4 c c 4 1 0 1 0 - b 3 5 9 - 4 a d 6 - b 4 b f - 6 8 9 c 3 5 2 3 6 e 8 c < / I d >  
 < / I d W r a p p e r > 
</file>

<file path=customXml/item13.xml>��< ? x m l   v e r s i o n = " 1 . 0 "   e n c o d i n g = " u t f - 1 6 " ? > < I d W r a p p e r   x m l n s : x s d = " h t t p : / / w w w . w 3 . o r g / 2 0 0 1 / X M L S c h e m a "   x m l n s : x s i = " h t t p : / / w w w . w 3 . o r g / 2 0 0 1 / X M L S c h e m a - i n s t a n c e "   x m l n s = " p b - w r a p p e r " >  
     < I d > f 6 0 5 e f 9 7 - d 8 a 9 - 4 2 a b - 9 5 d e - b 1 a d c e 1 4 c a 7 e < / I d >  
 < / I d W r a p p e r > 
</file>

<file path=customXml/item14.xml>��< ? x m l   v e r s i o n = " 1 . 0 "   e n c o d i n g = " u t f - 1 6 " ? > < I d W r a p p e r   x m l n s : x s d = " h t t p : / / w w w . w 3 . o r g / 2 0 0 1 / X M L S c h e m a "   x m l n s : x s i = " h t t p : / / w w w . w 3 . o r g / 2 0 0 1 / X M L S c h e m a - i n s t a n c e "   x m l n s = " p b - w r a p p e r " >  
     < I d > a 2 0 b f a 6 5 - 0 c 9 c - 4 c 7 8 - 9 9 2 b - 6 3 f 1 7 2 b e c a c 2 < / I d >  
 < / I d W r a p p e r > 
</file>

<file path=customXml/item15.xml>��< ? x m l   v e r s i o n = " 1 . 0 "   e n c o d i n g = " u t f - 1 6 " ? > < I d W r a p p e r   x m l n s : x s d = " h t t p : / / w w w . w 3 . o r g / 2 0 0 1 / X M L S c h e m a "   x m l n s : x s i = " h t t p : / / w w w . w 3 . o r g / 2 0 0 1 / X M L S c h e m a - i n s t a n c e "   x m l n s = " p b - w r a p p e r " >  
     < I d > a 3 6 6 8 c 0 e - 6 2 b 5 - 4 d e f - 9 c 2 2 - b 1 1 a b e 6 7 4 c d d < / I d >  
 < / I d W r a p p e r > 
</file>

<file path=customXml/item16.xml>��< ? x m l   v e r s i o n = " 1 . 0 "   e n c o d i n g = " u t f - 1 6 " ? > < I d W r a p p e r   x m l n s : x s d = " h t t p : / / w w w . w 3 . o r g / 2 0 0 1 / X M L S c h e m a "   x m l n s : x s i = " h t t p : / / w w w . w 3 . o r g / 2 0 0 1 / X M L S c h e m a - i n s t a n c e "   x m l n s = " p b - w r a p p e r " >  
     < I d > d f b 8 9 c 0 f - e 7 d a - 4 e d f - 9 2 d 5 - 4 a 5 7 9 6 7 5 2 1 7 e < / I d >  
 < / I d W r a p p e r > 
</file>

<file path=customXml/item17.xml>��< ? x m l   v e r s i o n = " 1 . 0 "   e n c o d i n g = " u t f - 1 6 " ? > < I d W r a p p e r   x m l n s : x s d = " h t t p : / / w w w . w 3 . o r g / 2 0 0 1 / X M L S c h e m a "   x m l n s : x s i = " h t t p : / / w w w . w 3 . o r g / 2 0 0 1 / X M L S c h e m a - i n s t a n c e "   x m l n s = " p b - w r a p p e r " >  
     < I d > 0 2 3 2 2 0 1 e - 7 4 9 e - 4 7 d b - 9 7 1 a - 6 6 8 8 4 f 4 c 3 a c e < / I d >  
 < / I d W r a p p e r > 
</file>

<file path=customXml/item18.xml>��< ? x m l   v e r s i o n = " 1 . 0 "   e n c o d i n g = " u t f - 1 6 " ? > < I d W r a p p e r   x m l n s : x s d = " h t t p : / / w w w . w 3 . o r g / 2 0 0 1 / X M L S c h e m a "   x m l n s : x s i = " h t t p : / / w w w . w 3 . o r g / 2 0 0 1 / X M L S c h e m a - i n s t a n c e "   x m l n s = " p b - w r a p p e r " >  
     < I d > 4 3 3 5 9 c 2 3 - 8 b 7 5 - 4 7 a 0 - 9 4 7 0 - 9 7 0 d a 2 9 8 b a 1 0 < / I d >  
 < / I d W r a p p e r > 
</file>

<file path=customXml/item19.xml>��< ? x m l   v e r s i o n = " 1 . 0 "   e n c o d i n g = " u t f - 1 6 " ? > < I d W r a p p e r   x m l n s : x s d = " h t t p : / / w w w . w 3 . o r g / 2 0 0 1 / X M L S c h e m a "   x m l n s : x s i = " h t t p : / / w w w . w 3 . o r g / 2 0 0 1 / X M L S c h e m a - i n s t a n c e "   x m l n s = " p b - w r a p p e r " >  
     < I d > c c 2 0 9 8 a f - 3 9 e 1 - 4 a f 6 - b b c f - 0 5 7 b 6 1 4 3 7 c c f < / I d >  
 < / I d W r a p p e r > 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1 6 " ? > < I d W r a p p e r   x m l n s : x s d = " h t t p : / / w w w . w 3 . o r g / 2 0 0 1 / X M L S c h e m a "   x m l n s : x s i = " h t t p : / / w w w . w 3 . o r g / 2 0 0 1 / X M L S c h e m a - i n s t a n c e "   x m l n s = " p b - w r a p p e r " >  
     < I d > d 6 6 6 9 8 b 1 - e 7 5 a - 4 8 7 a - 9 e 9 c - 4 c 4 5 6 c 4 a 0 b c 4 < / I d >  
 < / I d W r a p p e r > 
</file>

<file path=customXml/item21.xml>��< ? x m l   v e r s i o n = " 1 . 0 "   e n c o d i n g = " u t f - 1 6 " ? > < I d W r a p p e r   x m l n s : x s d = " h t t p : / / w w w . w 3 . o r g / 2 0 0 1 / X M L S c h e m a "   x m l n s : x s i = " h t t p : / / w w w . w 3 . o r g / 2 0 0 1 / X M L S c h e m a - i n s t a n c e "   x m l n s = " p b - w r a p p e r " >  
     < I d > b b e b 9 0 7 3 - 9 f 6 1 - 4 e 5 c - 9 4 5 6 - 7 f c d c 4 f d 8 8 7 3 < / I d >  
 < / I d W r a p p e r > 
</file>

<file path=customXml/item22.xml>��< ? x m l   v e r s i o n = " 1 . 0 "   e n c o d i n g = " u t f - 1 6 " ? > < I d W r a p p e r   x m l n s : x s d = " h t t p : / / w w w . w 3 . o r g / 2 0 0 1 / X M L S c h e m a "   x m l n s : x s i = " h t t p : / / w w w . w 3 . o r g / 2 0 0 1 / X M L S c h e m a - i n s t a n c e "   x m l n s = " p b - w r a p p e r " >  
     < I d > 4 c c 4 1 0 1 0 - b 3 5 9 - 4 a d 6 - b 4 b f - 6 8 9 c 3 5 2 3 6 e 8 c < / I d >  
 < / I d W r a p p e r > 
</file>

<file path=customXml/item23.xml>��< ? x m l   v e r s i o n = " 1 . 0 "   e n c o d i n g = " u t f - 1 6 " ? > < I d W r a p p e r   x m l n s : x s d = " h t t p : / / w w w . w 3 . o r g / 2 0 0 1 / X M L S c h e m a "   x m l n s : x s i = " h t t p : / / w w w . w 3 . o r g / 2 0 0 1 / X M L S c h e m a - i n s t a n c e "   x m l n s = " p b - w r a p p e r " >  
     < I d > 3 b c 9 5 4 f 4 - b 9 8 f - 4 8 4 7 - a c 1 1 - 5 8 2 a c 0 b a 1 5 c 2 < / I d >  
 < / I d W r a p p e r > 
</file>

<file path=customXml/item24.xml>��< ? x m l   v e r s i o n = " 1 . 0 "   e n c o d i n g = " u t f - 1 6 " ? > < I d W r a p p e r   x m l n s : x s d = " h t t p : / / w w w . w 3 . o r g / 2 0 0 1 / X M L S c h e m a "   x m l n s : x s i = " h t t p : / / w w w . w 3 . o r g / 2 0 0 1 / X M L S c h e m a - i n s t a n c e "   x m l n s = " p b - w r a p p e r " >  
     < I d > d c 4 3 3 d 2 1 - 7 2 9 d - 4 1 6 f - b b c 6 - 7 8 9 7 b 9 6 d 5 7 e b < / I d >  
 < / I d W r a p p e r > 
</file>

<file path=customXml/item25.xml>��< ? x m l   v e r s i o n = " 1 . 0 "   e n c o d i n g = " u t f - 1 6 " ? > < I d W r a p p e r   x m l n s : x s d = " h t t p : / / w w w . w 3 . o r g / 2 0 0 1 / X M L S c h e m a "   x m l n s : x s i = " h t t p : / / w w w . w 3 . o r g / 2 0 0 1 / X M L S c h e m a - i n s t a n c e "   x m l n s = " p b - w r a p p e r " >  
     < I d > 1 d e e 3 c c 0 - 9 a 0 4 - 4 a 0 9 - a 4 3 d - 0 b 1 f 6 1 b 3 5 2 b e < / I d >  
 < / I d W r a p p e r > 
</file>

<file path=customXml/item26.xml>��< ? x m l   v e r s i o n = " 1 . 0 "   e n c o d i n g = " u t f - 1 6 " ? > < I d W r a p p e r   x m l n s : x s d = " h t t p : / / w w w . w 3 . o r g / 2 0 0 1 / X M L S c h e m a "   x m l n s : x s i = " h t t p : / / w w w . w 3 . o r g / 2 0 0 1 / X M L S c h e m a - i n s t a n c e "   x m l n s = " p b - w r a p p e r " >  
     < I d > 6 4 c f 4 3 5 e - 5 d 8 f - 4 b 4 4 - 8 d 1 7 - e b 6 e 2 1 3 1 a 4 8 3 < / I d >  
 < / I d W r a p p e r > 
</file>

<file path=customXml/item27.xml>��< ? x m l   v e r s i o n = " 1 . 0 "   e n c o d i n g = " u t f - 1 6 " ? > < I d W r a p p e r   x m l n s : x s d = " h t t p : / / w w w . w 3 . o r g / 2 0 0 1 / X M L S c h e m a "   x m l n s : x s i = " h t t p : / / w w w . w 3 . o r g / 2 0 0 1 / X M L S c h e m a - i n s t a n c e "   x m l n s = " p b - w r a p p e r " >  
     < I d > 5 f d 2 1 d a 0 - b c c 2 - 4 e 4 8 - 8 c c c - 9 5 1 2 4 3 4 6 0 0 f 6 < / I d >  
 < / I d W r a p p e r > 
</file>

<file path=customXml/item28.xml>��< ? x m l   v e r s i o n = " 1 . 0 "   e n c o d i n g = " u t f - 1 6 " ? > < I d W r a p p e r   x m l n s : x s d = " h t t p : / / w w w . w 3 . o r g / 2 0 0 1 / X M L S c h e m a "   x m l n s : x s i = " h t t p : / / w w w . w 3 . o r g / 2 0 0 1 / X M L S c h e m a - i n s t a n c e "   x m l n s = " p b - w r a p p e r " >  
     < I d > 2 1 0 0 7 6 1 d - 0 e 1 a - 4 0 e 6 - 8 2 5 9 - 2 e 4 6 c d b 4 6 9 4 2 < / I d >  
 < / I d W r a p p e r > 
</file>

<file path=customXml/item29.xml>��< ? x m l   v e r s i o n = " 1 . 0 "   e n c o d i n g = " u t f - 1 6 " ? > < I d W r a p p e r   x m l n s : x s d = " h t t p : / / w w w . w 3 . o r g / 2 0 0 1 / X M L S c h e m a "   x m l n s : x s i = " h t t p : / / w w w . w 3 . o r g / 2 0 0 1 / X M L S c h e m a - i n s t a n c e "   x m l n s = " p b - w r a p p e r " >  
     < I d > 4 3 b 3 5 e 7 f - 3 6 b d - 4 3 f 5 - a 0 b c - 2 5 7 6 7 c 0 3 8 d 5 a < / I d >  
 < / I d W r a p p e r > 
</file>

<file path=customXml/item3.xml><?xml version="1.0" encoding="utf-8"?>
<ct:contentTypeSchema xmlns:ct="http://schemas.microsoft.com/office/2006/metadata/contentType" xmlns:ma="http://schemas.microsoft.com/office/2006/metadata/properties/metaAttributes" ct:_="" ma:_="" ma:contentTypeName="Document" ma:contentTypeID="0x010100BEDA926A7B290940938CAD52D9E662AC" ma:contentTypeVersion="18" ma:contentTypeDescription="Create a new document." ma:contentTypeScope="" ma:versionID="5c80d3634225fdd57de80365cc98bc32">
  <xsd:schema xmlns:xsd="http://www.w3.org/2001/XMLSchema" xmlns:xs="http://www.w3.org/2001/XMLSchema" xmlns:p="http://schemas.microsoft.com/office/2006/metadata/properties" xmlns:ns2="d2fa88c2-bfdf-4fcf-a379-eb73a0b14838" xmlns:ns3="53d4e4d8-9458-43d4-9e6c-50fedba4fc13" targetNamespace="http://schemas.microsoft.com/office/2006/metadata/properties" ma:root="true" ma:fieldsID="b00bddbf5a98d455c6acd610e0041296" ns2:_="" ns3:_="">
    <xsd:import namespace="d2fa88c2-bfdf-4fcf-a379-eb73a0b14838"/>
    <xsd:import namespace="53d4e4d8-9458-43d4-9e6c-50fedba4fc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a88c2-bfdf-4fcf-a379-eb73a0b14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dbcb4ca-f862-46d4-8c2d-a0cc295cc7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d4e4d8-9458-43d4-9e6c-50fedba4fc1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74d5b8b-1e10-46b3-b442-9c129be9e13a}" ma:internalName="TaxCatchAll" ma:showField="CatchAllData" ma:web="53d4e4d8-9458-43d4-9e6c-50fedba4fc1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0.xml>��< ? x m l   v e r s i o n = " 1 . 0 "   e n c o d i n g = " u t f - 1 6 " ? > < I d W r a p p e r   x m l n s : x s d = " h t t p : / / w w w . w 3 . o r g / 2 0 0 1 / X M L S c h e m a "   x m l n s : x s i = " h t t p : / / w w w . w 3 . o r g / 2 0 0 1 / X M L S c h e m a - i n s t a n c e "   x m l n s = " p b - w r a p p e r " >  
     < I d > 4 f c e d e 7 6 - e 2 4 1 - 4 0 d 6 - 8 6 f 3 - 4 b c 7 b f 7 e b b c f < / I d >  
 < / I d W r a p p e r > 
</file>

<file path=customXml/item4.xml>��< ? x m l   v e r s i o n = " 1 . 0 "   e n c o d i n g = " u t f - 1 6 " ? > < I d W r a p p e r   x m l n s : x s d = " h t t p : / / w w w . w 3 . o r g / 2 0 0 1 / X M L S c h e m a "   x m l n s : x s i = " h t t p : / / w w w . w 3 . o r g / 2 0 0 1 / X M L S c h e m a - i n s t a n c e "   x m l n s = " p b - w r a p p e r " >  
     < I d > d 6 5 a 9 b 6 d - f 0 d c - 4 1 f f - 9 8 1 6 - 1 1 6 b 9 4 c d c 8 9 2 < / I d >  
 < / I d W r a p p e r > 
</file>

<file path=customXml/item5.xml>��< ? x m l   v e r s i o n = " 1 . 0 "   e n c o d i n g = " u t f - 1 6 " ? > < I d W r a p p e r   x m l n s : x s d = " h t t p : / / w w w . w 3 . o r g / 2 0 0 1 / X M L S c h e m a "   x m l n s : x s i = " h t t p : / / w w w . w 3 . o r g / 2 0 0 1 / X M L S c h e m a - i n s t a n c e "   x m l n s = " p b - w r a p p e r " >  
     < I d > 9 b 9 e 9 6 2 2 - 4 f a f - 4 a a 5 - b 0 9 a - f b b 4 2 4 4 f e 0 3 0 < / I d >  
 < / I d W r a p p e r > 
</file>

<file path=customXml/item6.xml>��< ? x m l   v e r s i o n = " 1 . 0 "   e n c o d i n g = " u t f - 1 6 " ? > < I d W r a p p e r   x m l n s : x s d = " h t t p : / / w w w . w 3 . o r g / 2 0 0 1 / X M L S c h e m a "   x m l n s : x s i = " h t t p : / / w w w . w 3 . o r g / 2 0 0 1 / X M L S c h e m a - i n s t a n c e "   x m l n s = " p b - w r a p p e r " >  
     < I d > 0 2 3 2 2 0 1 e - 7 4 9 e - 4 7 d b - 9 7 1 a - 6 6 8 8 4 f 4 c 3 a c e < / I d >  
 < / I d W r a p p e r > 
</file>

<file path=customXml/item7.xml>��< ? x m l   v e r s i o n = " 1 . 0 "   e n c o d i n g = " u t f - 1 6 " ? > < I d W r a p p e r   x m l n s : x s d = " h t t p : / / w w w . w 3 . o r g / 2 0 0 1 / X M L S c h e m a "   x m l n s : x s i = " h t t p : / / w w w . w 3 . o r g / 2 0 0 1 / X M L S c h e m a - i n s t a n c e "   x m l n s = " p b - w r a p p e r " >  
     < I d > 1 2 2 1 2 9 d b - 6 a 5 6 - 4 a c 8 - 8 f d e - e 8 2 6 4 c c 9 8 d f f < / I d >  
 < / I d W r a p p e r > 
</file>

<file path=customXml/item8.xml>��< ? x m l   v e r s i o n = " 1 . 0 "   e n c o d i n g = " u t f - 1 6 " ? > < I d W r a p p e r   x m l n s : x s d = " h t t p : / / w w w . w 3 . o r g / 2 0 0 1 / X M L S c h e m a "   x m l n s : x s i = " h t t p : / / w w w . w 3 . o r g / 2 0 0 1 / X M L S c h e m a - i n s t a n c e "   x m l n s = " p b - w r a p p e r " >  
     < I d > 1 2 2 1 2 9 d b - 6 a 5 6 - 4 a c 8 - 8 f d e - e 8 2 6 4 c c 9 8 d f f < / I d >  
 < / I d W r a p p e r > 
</file>

<file path=customXml/item9.xml>��< ? x m l   v e r s i o n = " 1 . 0 "   e n c o d i n g = " u t f - 1 6 " ? > < I d W r a p p e r   x m l n s : x s d = " h t t p : / / w w w . w 3 . o r g / 2 0 0 1 / X M L S c h e m a "   x m l n s : x s i = " h t t p : / / w w w . w 3 . o r g / 2 0 0 1 / X M L S c h e m a - i n s t a n c e "   x m l n s = " p b - w r a p p e r " >  
     < I d > 0 2 3 2 2 0 1 e - 7 4 9 e - 4 7 d b - 9 7 1 a - 6 6 8 8 4 f 4 c 3 a c e < / I d >  
 < / I d W r a p p e r > 
</file>

<file path=customXml/itemProps1.xml><?xml version="1.0" encoding="utf-8"?>
<ds:datastoreItem xmlns:ds="http://schemas.openxmlformats.org/officeDocument/2006/customXml" ds:itemID="{AA0781EF-A36C-4313-90AE-39BECD62B50D}">
  <ds:schemaRefs>
    <ds:schemaRef ds:uri="53d4e4d8-9458-43d4-9e6c-50fedba4fc13"/>
    <ds:schemaRef ds:uri="d2fa88c2-bfdf-4fcf-a379-eb73a0b14838"/>
    <ds:schemaRef ds:uri="http://schemas.microsoft.com/office/2006/metadata/properties"/>
    <ds:schemaRef ds:uri="http://schemas.microsoft.com/office/infopath/2007/PartnerControls"/>
  </ds:schemaRefs>
</ds:datastoreItem>
</file>

<file path=customXml/itemProps10.xml><?xml version="1.0" encoding="utf-8"?>
<ds:datastoreItem xmlns:ds="http://schemas.openxmlformats.org/officeDocument/2006/customXml" ds:itemID="{11BF38A4-A966-47F1-88FB-6FFD60EBE7C0}">
  <ds:schemaRefs>
    <ds:schemaRef ds:uri="http://www.w3.org/2001/XMLSchema"/>
    <ds:schemaRef ds:uri="pb-wrapper"/>
  </ds:schemaRefs>
</ds:datastoreItem>
</file>

<file path=customXml/itemProps11.xml><?xml version="1.0" encoding="utf-8"?>
<ds:datastoreItem xmlns:ds="http://schemas.openxmlformats.org/officeDocument/2006/customXml" ds:itemID="{69718F17-037F-48AB-838B-B82A06085C58}">
  <ds:schemaRefs>
    <ds:schemaRef ds:uri="http://www.w3.org/2001/XMLSchema"/>
    <ds:schemaRef ds:uri="pb-wrapper"/>
  </ds:schemaRefs>
</ds:datastoreItem>
</file>

<file path=customXml/itemProps12.xml><?xml version="1.0" encoding="utf-8"?>
<ds:datastoreItem xmlns:ds="http://schemas.openxmlformats.org/officeDocument/2006/customXml" ds:itemID="{AED973A5-6892-47C8-9238-710EE019D125}">
  <ds:schemaRefs>
    <ds:schemaRef ds:uri="http://www.w3.org/2001/XMLSchema"/>
    <ds:schemaRef ds:uri="pb-wrapper"/>
  </ds:schemaRefs>
</ds:datastoreItem>
</file>

<file path=customXml/itemProps13.xml><?xml version="1.0" encoding="utf-8"?>
<ds:datastoreItem xmlns:ds="http://schemas.openxmlformats.org/officeDocument/2006/customXml" ds:itemID="{1CF4FF7F-847C-4122-8512-96BCB0299419}">
  <ds:schemaRefs>
    <ds:schemaRef ds:uri="http://www.w3.org/2001/XMLSchema"/>
    <ds:schemaRef ds:uri="pb-wrapper"/>
  </ds:schemaRefs>
</ds:datastoreItem>
</file>

<file path=customXml/itemProps14.xml><?xml version="1.0" encoding="utf-8"?>
<ds:datastoreItem xmlns:ds="http://schemas.openxmlformats.org/officeDocument/2006/customXml" ds:itemID="{9E27CBFB-6ACE-4182-A9D5-3B79ABDEF7FA}">
  <ds:schemaRefs>
    <ds:schemaRef ds:uri="http://www.w3.org/2001/XMLSchema"/>
    <ds:schemaRef ds:uri="pb-wrapper"/>
  </ds:schemaRefs>
</ds:datastoreItem>
</file>

<file path=customXml/itemProps15.xml><?xml version="1.0" encoding="utf-8"?>
<ds:datastoreItem xmlns:ds="http://schemas.openxmlformats.org/officeDocument/2006/customXml" ds:itemID="{06ED5257-D3C3-4695-8266-1915B63F8D24}">
  <ds:schemaRefs>
    <ds:schemaRef ds:uri="http://www.w3.org/2001/XMLSchema"/>
    <ds:schemaRef ds:uri="pb-wrapper"/>
  </ds:schemaRefs>
</ds:datastoreItem>
</file>

<file path=customXml/itemProps16.xml><?xml version="1.0" encoding="utf-8"?>
<ds:datastoreItem xmlns:ds="http://schemas.openxmlformats.org/officeDocument/2006/customXml" ds:itemID="{1AECE754-4C31-4497-81BE-50026D3B777B}">
  <ds:schemaRefs>
    <ds:schemaRef ds:uri="http://www.w3.org/2001/XMLSchema"/>
    <ds:schemaRef ds:uri="pb-wrapper"/>
  </ds:schemaRefs>
</ds:datastoreItem>
</file>

<file path=customXml/itemProps17.xml><?xml version="1.0" encoding="utf-8"?>
<ds:datastoreItem xmlns:ds="http://schemas.openxmlformats.org/officeDocument/2006/customXml" ds:itemID="{519C0E01-CFD3-45CB-ACEF-E8E4FB008C76}">
  <ds:schemaRefs>
    <ds:schemaRef ds:uri="http://www.w3.org/2001/XMLSchema"/>
    <ds:schemaRef ds:uri="pb-wrapper"/>
  </ds:schemaRefs>
</ds:datastoreItem>
</file>

<file path=customXml/itemProps18.xml><?xml version="1.0" encoding="utf-8"?>
<ds:datastoreItem xmlns:ds="http://schemas.openxmlformats.org/officeDocument/2006/customXml" ds:itemID="{C5425BBF-2B55-4007-8CA8-D5816B3E1AE8}">
  <ds:schemaRefs>
    <ds:schemaRef ds:uri="http://www.w3.org/2001/XMLSchema"/>
    <ds:schemaRef ds:uri="pb-wrapper"/>
  </ds:schemaRefs>
</ds:datastoreItem>
</file>

<file path=customXml/itemProps19.xml><?xml version="1.0" encoding="utf-8"?>
<ds:datastoreItem xmlns:ds="http://schemas.openxmlformats.org/officeDocument/2006/customXml" ds:itemID="{4CE74AF3-D37A-46D5-9854-D76C4E0284E7}">
  <ds:schemaRefs>
    <ds:schemaRef ds:uri="http://www.w3.org/2001/XMLSchema"/>
    <ds:schemaRef ds:uri="pb-wrapper"/>
  </ds:schemaRefs>
</ds:datastoreItem>
</file>

<file path=customXml/itemProps2.xml><?xml version="1.0" encoding="utf-8"?>
<ds:datastoreItem xmlns:ds="http://schemas.openxmlformats.org/officeDocument/2006/customXml" ds:itemID="{7C704920-226A-456C-96B4-B041A7EC0A29}">
  <ds:schemaRefs>
    <ds:schemaRef ds:uri="http://schemas.microsoft.com/sharepoint/v3/contenttype/forms"/>
  </ds:schemaRefs>
</ds:datastoreItem>
</file>

<file path=customXml/itemProps20.xml><?xml version="1.0" encoding="utf-8"?>
<ds:datastoreItem xmlns:ds="http://schemas.openxmlformats.org/officeDocument/2006/customXml" ds:itemID="{991FD62A-44F3-409B-B889-F80298772950}">
  <ds:schemaRefs>
    <ds:schemaRef ds:uri="http://www.w3.org/2001/XMLSchema"/>
    <ds:schemaRef ds:uri="pb-wrapper"/>
  </ds:schemaRefs>
</ds:datastoreItem>
</file>

<file path=customXml/itemProps21.xml><?xml version="1.0" encoding="utf-8"?>
<ds:datastoreItem xmlns:ds="http://schemas.openxmlformats.org/officeDocument/2006/customXml" ds:itemID="{31CE9F7D-9A67-4B4F-B9BF-3AE883FEA898}">
  <ds:schemaRefs>
    <ds:schemaRef ds:uri="http://www.w3.org/2001/XMLSchema"/>
    <ds:schemaRef ds:uri="pb-wrapper"/>
  </ds:schemaRefs>
</ds:datastoreItem>
</file>

<file path=customXml/itemProps22.xml><?xml version="1.0" encoding="utf-8"?>
<ds:datastoreItem xmlns:ds="http://schemas.openxmlformats.org/officeDocument/2006/customXml" ds:itemID="{CEC57AF1-5320-4E2B-A8BA-0BA6991AD0CB}">
  <ds:schemaRefs>
    <ds:schemaRef ds:uri="http://www.w3.org/2001/XMLSchema"/>
    <ds:schemaRef ds:uri="pb-wrapper"/>
  </ds:schemaRefs>
</ds:datastoreItem>
</file>

<file path=customXml/itemProps23.xml><?xml version="1.0" encoding="utf-8"?>
<ds:datastoreItem xmlns:ds="http://schemas.openxmlformats.org/officeDocument/2006/customXml" ds:itemID="{1421BC42-301D-450F-892E-7E87D46F6EBD}">
  <ds:schemaRefs>
    <ds:schemaRef ds:uri="http://www.w3.org/2001/XMLSchema"/>
    <ds:schemaRef ds:uri="pb-wrapper"/>
  </ds:schemaRefs>
</ds:datastoreItem>
</file>

<file path=customXml/itemProps24.xml><?xml version="1.0" encoding="utf-8"?>
<ds:datastoreItem xmlns:ds="http://schemas.openxmlformats.org/officeDocument/2006/customXml" ds:itemID="{DBDBCB56-F376-4E89-9E20-82D08ECF37EC}">
  <ds:schemaRefs>
    <ds:schemaRef ds:uri="http://www.w3.org/2001/XMLSchema"/>
    <ds:schemaRef ds:uri="pb-wrapper"/>
  </ds:schemaRefs>
</ds:datastoreItem>
</file>

<file path=customXml/itemProps25.xml><?xml version="1.0" encoding="utf-8"?>
<ds:datastoreItem xmlns:ds="http://schemas.openxmlformats.org/officeDocument/2006/customXml" ds:itemID="{7D5B132E-A9A8-4D76-AA4D-B0134F90DC60}">
  <ds:schemaRefs>
    <ds:schemaRef ds:uri="http://www.w3.org/2001/XMLSchema"/>
    <ds:schemaRef ds:uri="pb-wrapper"/>
  </ds:schemaRefs>
</ds:datastoreItem>
</file>

<file path=customXml/itemProps26.xml><?xml version="1.0" encoding="utf-8"?>
<ds:datastoreItem xmlns:ds="http://schemas.openxmlformats.org/officeDocument/2006/customXml" ds:itemID="{28227858-BF76-4584-8B6C-68E887B042AB}">
  <ds:schemaRefs>
    <ds:schemaRef ds:uri="http://www.w3.org/2001/XMLSchema"/>
    <ds:schemaRef ds:uri="pb-wrapper"/>
  </ds:schemaRefs>
</ds:datastoreItem>
</file>

<file path=customXml/itemProps27.xml><?xml version="1.0" encoding="utf-8"?>
<ds:datastoreItem xmlns:ds="http://schemas.openxmlformats.org/officeDocument/2006/customXml" ds:itemID="{6078F9D4-9A67-4101-BF01-256190E3ACB4}">
  <ds:schemaRefs>
    <ds:schemaRef ds:uri="http://www.w3.org/2001/XMLSchema"/>
    <ds:schemaRef ds:uri="pb-wrapper"/>
  </ds:schemaRefs>
</ds:datastoreItem>
</file>

<file path=customXml/itemProps28.xml><?xml version="1.0" encoding="utf-8"?>
<ds:datastoreItem xmlns:ds="http://schemas.openxmlformats.org/officeDocument/2006/customXml" ds:itemID="{9D2AF32B-C2A9-420C-BE96-C7889AB1E56C}">
  <ds:schemaRefs>
    <ds:schemaRef ds:uri="http://www.w3.org/2001/XMLSchema"/>
    <ds:schemaRef ds:uri="pb-wrapper"/>
  </ds:schemaRefs>
</ds:datastoreItem>
</file>

<file path=customXml/itemProps29.xml><?xml version="1.0" encoding="utf-8"?>
<ds:datastoreItem xmlns:ds="http://schemas.openxmlformats.org/officeDocument/2006/customXml" ds:itemID="{F5C215BB-87A6-4282-8882-C6EFF6D04D6B}">
  <ds:schemaRefs>
    <ds:schemaRef ds:uri="http://www.w3.org/2001/XMLSchema"/>
    <ds:schemaRef ds:uri="pb-wrapper"/>
  </ds:schemaRefs>
</ds:datastoreItem>
</file>

<file path=customXml/itemProps3.xml><?xml version="1.0" encoding="utf-8"?>
<ds:datastoreItem xmlns:ds="http://schemas.openxmlformats.org/officeDocument/2006/customXml" ds:itemID="{FB531E87-B064-4AC7-93D4-6633FDD6F996}">
  <ds:schemaRefs>
    <ds:schemaRef ds:uri="53d4e4d8-9458-43d4-9e6c-50fedba4fc13"/>
    <ds:schemaRef ds:uri="d2fa88c2-bfdf-4fcf-a379-eb73a0b148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0.xml><?xml version="1.0" encoding="utf-8"?>
<ds:datastoreItem xmlns:ds="http://schemas.openxmlformats.org/officeDocument/2006/customXml" ds:itemID="{E9489C89-3C3C-42A2-9E33-C3DA5AB3CFFA}">
  <ds:schemaRefs>
    <ds:schemaRef ds:uri="http://www.w3.org/2001/XMLSchema"/>
    <ds:schemaRef ds:uri="pb-wrapper"/>
  </ds:schemaRefs>
</ds:datastoreItem>
</file>

<file path=customXml/itemProps4.xml><?xml version="1.0" encoding="utf-8"?>
<ds:datastoreItem xmlns:ds="http://schemas.openxmlformats.org/officeDocument/2006/customXml" ds:itemID="{CD96F979-EDD0-4E5F-BD57-5A3F171B112C}">
  <ds:schemaRefs>
    <ds:schemaRef ds:uri="http://www.w3.org/2001/XMLSchema"/>
    <ds:schemaRef ds:uri="pb-wrapper"/>
  </ds:schemaRefs>
</ds:datastoreItem>
</file>

<file path=customXml/itemProps5.xml><?xml version="1.0" encoding="utf-8"?>
<ds:datastoreItem xmlns:ds="http://schemas.openxmlformats.org/officeDocument/2006/customXml" ds:itemID="{45098BC8-3886-4DB9-9626-F43E5E6E8190}">
  <ds:schemaRefs>
    <ds:schemaRef ds:uri="http://www.w3.org/2001/XMLSchema"/>
    <ds:schemaRef ds:uri="pb-wrapper"/>
  </ds:schemaRefs>
</ds:datastoreItem>
</file>

<file path=customXml/itemProps6.xml><?xml version="1.0" encoding="utf-8"?>
<ds:datastoreItem xmlns:ds="http://schemas.openxmlformats.org/officeDocument/2006/customXml" ds:itemID="{19556D89-E382-47A7-83A5-7620AB0F0412}">
  <ds:schemaRefs>
    <ds:schemaRef ds:uri="http://www.w3.org/2001/XMLSchema"/>
    <ds:schemaRef ds:uri="pb-wrapper"/>
  </ds:schemaRefs>
</ds:datastoreItem>
</file>

<file path=customXml/itemProps7.xml><?xml version="1.0" encoding="utf-8"?>
<ds:datastoreItem xmlns:ds="http://schemas.openxmlformats.org/officeDocument/2006/customXml" ds:itemID="{3C96A6CE-BD76-40B9-AC31-CFAA37E9DF9F}">
  <ds:schemaRefs>
    <ds:schemaRef ds:uri="http://www.w3.org/2001/XMLSchema"/>
    <ds:schemaRef ds:uri="pb-wrapper"/>
  </ds:schemaRefs>
</ds:datastoreItem>
</file>

<file path=customXml/itemProps8.xml><?xml version="1.0" encoding="utf-8"?>
<ds:datastoreItem xmlns:ds="http://schemas.openxmlformats.org/officeDocument/2006/customXml" ds:itemID="{C95E9F5F-0131-43EF-B155-88DB70937A18}">
  <ds:schemaRefs>
    <ds:schemaRef ds:uri="http://www.w3.org/2001/XMLSchema"/>
    <ds:schemaRef ds:uri="pb-wrapper"/>
  </ds:schemaRefs>
</ds:datastoreItem>
</file>

<file path=customXml/itemProps9.xml><?xml version="1.0" encoding="utf-8"?>
<ds:datastoreItem xmlns:ds="http://schemas.openxmlformats.org/officeDocument/2006/customXml" ds:itemID="{58CDD4EE-67D7-44C5-A5ED-05B74A1BC351}">
  <ds:schemaRefs>
    <ds:schemaRef ds:uri="http://www.w3.org/2001/XMLSchema"/>
    <ds:schemaRef ds:uri="pb-wrapper"/>
  </ds:schemaRefs>
</ds:datastoreItem>
</file>

<file path=docProps/app.xml><?xml version="1.0" encoding="utf-8"?>
<Properties xmlns="http://schemas.openxmlformats.org/officeDocument/2006/extended-properties" xmlns:vt="http://schemas.openxmlformats.org/officeDocument/2006/docPropsVTypes">
  <Template/>
  <TotalTime>3374</TotalTime>
  <Words>1968</Words>
  <Application>Microsoft Office PowerPoint</Application>
  <PresentationFormat>Widescreen</PresentationFormat>
  <Paragraphs>267</Paragraphs>
  <Slides>31</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Aptos</vt:lpstr>
      <vt:lpstr>Inter</vt:lpstr>
      <vt:lpstr>Tiempos Fine</vt:lpstr>
      <vt:lpstr>Arial</vt:lpstr>
      <vt:lpstr>Inter Regular</vt:lpstr>
      <vt:lpstr>Tiempos Fine Semibold</vt:lpstr>
      <vt:lpstr>Symbol</vt:lpstr>
      <vt:lpstr>Homemade Apple</vt:lpstr>
      <vt:lpstr>Brother 1816</vt:lpstr>
      <vt:lpstr>Times New Roman</vt:lpstr>
      <vt:lpstr>Source Sans Pro</vt:lpstr>
      <vt:lpstr>Inter bold</vt:lpstr>
      <vt:lpstr>Tailwind Theme - Primary</vt:lpstr>
      <vt:lpstr>Tailwind Theme - Secondary</vt:lpstr>
      <vt:lpstr>How to Demonstrate Purpose  and Attract Capital with BIG2™</vt:lpstr>
      <vt:lpstr>Tailwind Ventures</vt:lpstr>
      <vt:lpstr>PowerPoint Presentation</vt:lpstr>
      <vt:lpstr>Your capital readiness partner </vt:lpstr>
      <vt:lpstr>“If you always do what you’ve always done, you’ll always get what you’ve always got”</vt:lpstr>
      <vt:lpstr>Meta-Analysis</vt:lpstr>
      <vt:lpstr>Meta-Analysis</vt:lpstr>
      <vt:lpstr>“I just need the investor list.”</vt:lpstr>
      <vt:lpstr>PowerPoint Presentation</vt:lpstr>
      <vt:lpstr>The Tailwind Way</vt:lpstr>
      <vt:lpstr>The Current Landscape</vt:lpstr>
      <vt:lpstr>PowerPoint Presentation</vt:lpstr>
      <vt:lpstr>PowerPoint Presentation</vt:lpstr>
      <vt:lpstr>PowerPoint Presentation</vt:lpstr>
      <vt:lpstr>PowerPoint Presentation</vt:lpstr>
      <vt:lpstr>Building the Narrative</vt:lpstr>
      <vt:lpstr>What Impact Will You Make?</vt:lpstr>
      <vt:lpstr>PowerPoint Presentation</vt:lpstr>
      <vt:lpstr>Vision Needs Execution</vt:lpstr>
      <vt:lpstr>PowerPoint Presentation</vt:lpstr>
      <vt:lpstr>Vision vs. Purpose: Destination vs. Journey</vt:lpstr>
      <vt:lpstr>What Is BIG2™</vt:lpstr>
      <vt:lpstr>Linking narrative to financial impact</vt:lpstr>
      <vt:lpstr>Building your BIG2™</vt:lpstr>
      <vt:lpstr>BIG2™ Framework</vt:lpstr>
      <vt:lpstr>Case study: Impact in Oil &amp; Gas</vt:lpstr>
      <vt:lpstr>Impact-to-Financials: Rubric </vt:lpstr>
      <vt:lpstr>Evidence-Based Narrative is your advantage</vt:lpstr>
      <vt:lpstr>Five steps to an Evidence-Based Narrative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McLean</dc:creator>
  <cp:lastModifiedBy>Jenny McLean</cp:lastModifiedBy>
  <cp:revision>2</cp:revision>
  <dcterms:created xsi:type="dcterms:W3CDTF">2024-06-19T19:16:26Z</dcterms:created>
  <dcterms:modified xsi:type="dcterms:W3CDTF">2025-05-20T22:57:02Z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0x010100BEDA926A7B290940938CAD52D9E662AC</vt:lpwstr>
  </property>
  <property fmtid="{D5CDD505-2E9C-101B-9397-08002B2CF9AE}" pid="3" name="MediaServiceImageTags">
    <vt:lpwstr/>
  </property>
</Properties>
</file>